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4" r:id="rId6"/>
    <p:sldId id="262" r:id="rId7"/>
    <p:sldId id="263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3:56:44.3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16489 2117 228 0,'0'-6'88'0,"0"6"-69"0,0-6 15 0,0 6 3 16,-4 0-6-16,-6 6 2 15,-11 13 3-15,-4 16 4 16,-7 24-21-16,-7 10 7 0,-10 22 4 15,-15 41 1-15,-10 6 4 16,7 18-15-16,18 4-4 16,21-25-8-16,24-3-3 15,32-7 2-15,25-18 0 16,25-13-3-16,31-16-3 16,1-18-9-16,-5-13-5 15,1-9-48-15,-3-13-23 0,-5-16-99 16</inkml:trace>
  <inkml:trace contextRef="#ctx0" brushRef="#br0" timeOffset="780.739">22927 2168 200 0,'-3'-22'74'0,"10"15"-58"0,0-2 14 0,0 3 1 16,3-1-1-16,4 4 2 15,4 6 5-15,7 16 1 16,6 16-20-16,8 28 7 0,4 9 5 16,-5 22-12-16,-2 22-2 15,-5 3-10-15,-9 3-2 16,-8 19-2-16,-11-18 1 16,-13-11-4-16,-12-14 0 15,-9-1 1-15,-8-6 2 16,0-10-25-16,0-9-12 0,1-9-40 15,-1-13-14-15,-4-12-42 16</inkml:trace>
  <inkml:trace contextRef="#ctx0" brushRef="#br0" timeOffset="1561.132">14626 3030 232 0,'-7'-3'88'0,"7"3"-69"0,0 0 22 0,0 0 6 16,0 0-14-16,0 0-4 15,-3 0-5-15,-1 3-1 16,4 0-13-16,0 3-1 0,7-3 1 16,4 1 0-16,10-1 4 15,7 3-3-15,11-6 1 16,7 0-5-16,14-6 1 15,7 6-5-15,0 0 0 16,-4 6-10-16,-10-6-5 0,-10 9-47 16,-8-2-19-16,0 8-75 15</inkml:trace>
  <inkml:trace contextRef="#ctx0" brushRef="#br0" timeOffset="1951.243">15483 2478 244 0,'-3'-28'93'0,"6"18"-72"0,8-2 16 0,-4 9 4 15,0-7-9-15,0 4-1 16,4 6-6-16,-1 6-2 16,-3 7-12-16,-3 9 4 0,-4 15 5 15,-4 17-2-15,1 27-1 0,-4 7-1 16,0 3 0-16,0 9-6 15,3 10-2-15,4-10-4 16,4-12-3-16,3-13-5 16,0-18-2-16,0-13-46 15,0-3-18-15</inkml:trace>
  <inkml:trace contextRef="#ctx0" brushRef="#br0" timeOffset="7971.378">23058 1193 200 0,'-7'0'77'0,"7"0"-60"0,-4 0 13 15,4 0 1-15,0 0-5 16,0 0-1-16,0 0-2 16,0 0 0-16,7 0-13 0,0-7 3 0,4 7 3 15,3 0-6-15,7 0-1 16,7 0-3-16,7 0-1 16,8 7-1-16,3-7 2 15,0 0-1-15,3 0 2 16,7-10-2-16,4 4 2 15,-3 3-6-15,-4-4-1 16,-11 4 0-16,-7 3 2 16,-10 0-3-16,-7 3 0 15,-8 4-19-15,-3-7-7 16,-3 9-21-16,-1-9-10 16,4 3-68-1</inkml:trace>
  <inkml:trace contextRef="#ctx0" brushRef="#br0" timeOffset="8436.163">23544 876 236 0,'-10'-16'90'0,"6"16"-70"0,1-6 17 0,3 6 4 15,0 0-11-15,0 0-2 16,7-3-5-16,3 3-3 16,5-7-10-16,2 7 0 0,8 7 1 15,7-4-2-15,3 6 0 16,4 4-3-16,-1-1-1 15,1 4-1-15,4 3 0 16,-8 6 2-16,0-6 1 16,-7 6 1-16,-10-3 0 15,-7 3 0-15,-11 6 2 16,-11 4-1-16,-7 2 0 16,-6 4-5-16,-5 3-3 15,-6-9 0-15,-4-4-1 16,4 0 0-16,3-6 2 15,8-6-3-15,6-3-2 0,4-7-25 16,7-6-11-16,3 0-31 16,4-3-13-16,7-3-60 15</inkml:trace>
  <inkml:trace contextRef="#ctx0" brushRef="#br0" timeOffset="9592.403">24980 832 220 0,'21'-25'82'0,"-10"15"-64"0,3-5 11 16,-7 5 2-16,0 1-4 0,-3 0 2 15,-4 9-8-15,-7-7-2 16,-4 7-11-16,-7 7-1 0,-3 2 3 16,-3 10-2-16,-1 6 1 15,-3-3-5-15,-1 3-3 16,-2 0 0-16,2 0-1 16,5-3 0-16,3 0 0 15,6-3 0-15,5-4 0 16,6-2-3-16,4 0 2 15,7-7 1-15,8 3 2 16,2 1-1-16,4-4-1 16,4-3 1-16,10-3 1 0,8 9 1 15,3-9 1-15,-1 10-2 16,1-10-2 0,-3 12-2-16,-12 1-1 0,-2 6 4 15,-5-7 1-15,-6 10-3 16,-4-3-1-16,-3-3 5 15,-4 3 3-15,-7-1 5 16,-4-2 6-16,-6 0-3 16,-8-4 2-16,-7 4-7 15,-10-7-1-15,-7 4-6 16,-4-4-2-16,3 1 0 16,5 2 2-16,-1-12 1 15,3 3 1-15,5-3-5 0,6-3 1 16,7-3 0-16,11-10 0 15,7 4 0-15,7-7 0 16,4-9 0-16,10 3 0 16,7-10-3-16,15-9 2 15,10 0 1-15,14-18 0 16,3 2 2-16,-10 0 1 16,-7 7-1-16,-11 3-2 15,-10 12 1-15,-11 4-1 16,-14-1 0-16,-10 10 0 15,-15 3-3-15,-17 10 2 16,-14 6-6-16,-8 6 0 16,4 0 1-16,4 9 1 15,14 7-13-15,10-1-5 0,11 1-37 16,14 0-14-16,21 2-62 16</inkml:trace>
  <inkml:trace contextRef="#ctx0" brushRef="#br0" timeOffset="9939.624">25735 913 236 0,'4'-6'90'0,"-4"3"-70"0,0 3 10 0,0 0 2 16,-4 0-5-16,1 0 2 15,-8 9-1-15,-3-5 0 16,-7 11-15-16,-7 4 1 0,-4 3 0 16,-7 3-5-16,0 0-3 15,4 13-6-15,3-10 0 16,4 3 0-16,0 7 2 15,7-3-3-15,3-7-2 16,4 3-23-16,3-9-7 16,1-3-17-16,3 0-6 15,3-7-72-15</inkml:trace>
  <inkml:trace contextRef="#ctx0" brushRef="#br0" timeOffset="10214.623">25347 860 224 0,'-10'-9'85'0,"10"9"-66"0,3 9 19 16,1-6 5-16,3 10-7 0,3-1 2 15,4 13-13-15,4 1-6 16,3-1-10-16,0 6-6 0,4-3 0 15,0 10-2-15,-1-4 2 16,5 1-2-16,-1 2 2 16,-3 1-20-16,-1 0-8 15,-3-1-27-15,-3-15-10 16,0 6-62 0</inkml:trace>
  <inkml:trace contextRef="#ctx0" brushRef="#br0" timeOffset="10718.768">26501 719 220 0,'3'-9'82'0,"1"9"-64"0,-1 0 11 0,-3 0 2 16,4 0-8-16,-1 12 1 15,1 13-2-15,-1 0-2 16,-3 19-10-16,0 3-2 0,0 3-1 15,4-6 1-15,-1 7 0 16,1-8-7-16,-1 14 0 16,5-7-1-16,-1 10 2 15,3-16-17-15,1-7-6 0,-1-9-48 16,1-15-17 0,-8-10-27-16</inkml:trace>
  <inkml:trace contextRef="#ctx0" brushRef="#br0" timeOffset="10929.27">26084 1070 232 0,'4'10'88'0,"17"-10"-69"0,21 6 6 0,-17-6 0 15,10 0-3-15,11-6 4 16,18 6-12-16,10-7-5 15,-7 4-6-15,-7 3-3 0,-7-9 1 16,-4 9-23-16,-7-10-10 16,4 10-90-1</inkml:trace>
  <inkml:trace contextRef="#ctx0" brushRef="#br0" timeOffset="11442.398">26920 741 208 0,'-10'-3'77'0,"13"-7"-60"0,4 1 8 0,1 3 2 0,2 3 4 16,4-10 3-16,0 4-1 15,4-4 0-15,0 4-18 16,-1-4 2-16,1 4 1 0,3-1-4 15,0 1 0-15,0 3-4 16,4 3 1-16,0 3-4 16,3 6 1-16,0 6-1 15,4-2 1-15,3 2-4 16,1 17-1-16,-5-1 5 16,-6 13 3-16,-11 2-4 15,-10 4 1-15,-11-3 1 16,-11-6 5-16,-7 3-10 15,-3-7-5-15,0-2 3 16,-4-4 0-16,0-3 0 0,1-6-2 16,6 6 1-16,7-6-1 15,11-4 0-15,11 4 0 16,10-9 2-16,10-1 3 16,15-9 0-16,14-6 0 15,4 3-3-15,-11-4-2 16,-8 4-6-16,5 3-1 15,-8 0-24-15,4 0-9 16,7 0-21-16,-1 0-10 16,-6 0-49-1,7 3-54-15,4 4 59 16</inkml:trace>
  <inkml:trace contextRef="#ctx0" brushRef="#br0" timeOffset="11927.925">27735 870 260 0,'-7'-10'96'0,"7"10"-75"0,4 3 8 0,-1 4-1 16,1-1-6-16,-1 3 1 15,5 1 1-15,2 8 0 16,4-5-13-16,4 12 2 0,7-3 3 16,3 0-8-16,4-3-2 15,-1 0-4-15,1-1 1 0,0 1-11 16,-4-3-2-16,-3-7-26 15,-8 1-9-15,-3-7-61 16,-3 6-66 0,-11 4 51-16</inkml:trace>
  <inkml:trace contextRef="#ctx0" brushRef="#br0" timeOffset="12205.374">28173 876 304 0,'0'0'112'0,"3"0"-87"0,-3 0 11 0,0 0-2 16,0 0-8-16,0 9 2 16,-3 10-7-16,-4 3-1 15,-7 16-11-15,-4-1-3 0,-7 4-2 16,-10 22-2-16,-4 6-2 15,4 0 1-15,3 0 1 16,4-7-1-16,7-8-1 16,3-1-15-16,8-9-5 15,6-10-30-15,4-5-12 16,11-4-87 0</inkml:trace>
  <inkml:trace contextRef="#ctx0" brushRef="#br0" timeOffset="12871.319">28624 763 208 0,'-7'-9'79'0,"7"9"-61"0,0 0 15 16,0 0 3-16,4-7 0 15,-1 7 0-15,4-6-2 16,1 3-1-16,6 3-18 0,0-6 2 0,14 2 3 16,-3-2-11-16,21 3-2 15,-11-3-5-15,11 3-2 16,-4 3-26-16,-3 0-12 16,-7 0-105-1,-11 3-54-15,-4 3 90 16</inkml:trace>
  <inkml:trace contextRef="#ctx0" brushRef="#br0" timeOffset="13062.967">28515 1108 272 0,'11'9'101'0,"-11"-9"-78"0,56 3 11 0,-45-3 1 0,24-6-10 16,32-3-2-16,-14-1-13 15,-7 1-6-15,3-4-3 16,-7 1-4-16,-3 2 0 0,-7 10-40 16,-4-9-19-16,-7 6-70 15</inkml:trace>
  <inkml:trace contextRef="#ctx0" brushRef="#br0" timeOffset="13692.504">30113 666 188 0,'28'-13'71'0,"-28"13"-55"0,22-15 11 0,-19 15 3 15,4-10-3-15,0 4 4 16,0 0-6-16,0-4-1 16,-3 1-13-16,-1 3 2 0,-3-4 1 15,0 4-1-15,-3-4 0 0,-1 1-3 16,-3 0-1-16,0-1-1 15,-3 1 0-15,-1-1 0 16,-7 10 2-16,1-6-5 16,-15 12-3-1,4-2 3-15,-29 11 4 0,11 1-3 16,-14 12 2-16,11-9 1 16,-11 34 2-16,-10 22-1 15,13-12-1-15,18 0 1 16,15-4 1-16,17-5-5 15,10-1-2-15,11 0 0 16,11-6 2-16,17-9-3 16,11-3 0-16,11-10 1 15,-4-16 2-15,-7-6-3 16,-8-6 0-16,-13-13 3 0,-11 1 1 16,-17-7-3-16,-18-3-3 15,-22-4-3-15,-16 4-1 16,-8 3-5-16,7 10 0 15,10 2-3-15,-24 10 2 16,-17 0-30-16,13 10-12 16,11-1-45-16,21 7-18 15,11 3-17 1</inkml:trace>
  <inkml:trace contextRef="#ctx0" brushRef="#br0" timeOffset="14967.829">24176 2616 208 0,'3'0'79'0,"1"0"-61"0,7 3 15 0,-4-3 3 15,3 0-5-15,4 0 2 16,4 0-8-16,0 0-1 15,3 0-13-15,0 0 0 0,0-3 2 16,4 0-7-16,3 0-1 0,4-7-3 16,7 4-2-16,-1 3-6 15,5 3-1 1,-1-6-37-16,-3 3-13 0,0-4-75 16</inkml:trace>
  <inkml:trace contextRef="#ctx0" brushRef="#br0" timeOffset="15538.531">24740 2271 220 0,'-7'-9'82'0,"11"6"-64"0,-1 3 9 0,-3 0 0 16,7-7-1-16,0 4 2 15,0 0-2-15,4 0-1 16,0-3-14-16,3 3 2 0,0-7 3 16,4 4-2-16,3 3 2 15,3-7-5-15,5 4-1 16,2 6-6-16,5 6-1 15,-1 7 1-15,-3 6 2 16,-8 12-1-16,-2 3 2 16,-5-2 2-16,-13 9 5 15,-1-13-4-15,-20 9 2 0,-15 1-5 16,0 9-2-16,0 0 0 16,1 3 1-16,-1 7-3 15,0-10 0-15,4 3-1 16,3-12-2-16,4 2 1 15,7-5 1-15,7-13-3 16,7 3 0-16,7-9 3 16,7 2 1-16,7-8 1 15,4-4 2-15,7-3-3 16,-1-3 0-16,-2 6-1 16,-5-2-2-16,-3-4-8 15,-3 0-3-15,0 0-25 0,3 0-11 16,4 0-12-16,-1 0-3 15,1-4-17-15,0-2-7 16,-8-3-23 0</inkml:trace>
  <inkml:trace contextRef="#ctx0" brushRef="#br0" timeOffset="15897.154">25598 2500 272 0,'7'-3'101'0,"-4"0"-78"0,1 3 13 15,-4 0 0-15,0 0-10 16,0 3-1-16,-4 3-10 16,-6 7-2-16,-5 2-7 15,-6 10-4-15,-3 1-1 0,-1 8 1 16,-3 7 3-16,3 0-4 16,0-1-1-16,4 1 0 0,3 0 2 15,1-7-25-15,3-5-10 16,0-4-21-16,3-7-6 15,4-2-65 1</inkml:trace>
  <inkml:trace contextRef="#ctx0" brushRef="#br0" timeOffset="16196.339">25329 2478 300 0,'-7'-9'112'0,"7"-1"-87"0,0 10 9 0,0 0-1 0,7 0-8 16,1 10 0-16,2-1-7 16,1 7-1-16,3 6-10 15,0 3-4-15,7 9 0 0,4 10-2 16,3 6-1-16,4 1 5 15,-1-1 1-15,1-6-11 16,-4-4-6-16,-3-5-22 16,0-7-6-16,-4-3-20 15,-3-15-5-15,3 5-63 16</inkml:trace>
  <inkml:trace contextRef="#ctx0" brushRef="#br0" timeOffset="16755.11">26130 2575 236 0,'-24'7'88'0,"20"-7"-69"0,1 3 6 0,3-3 0 15,7 0 1-15,3 6 7 16,8-6-1-16,6 0 1 16,8-6-18-16,7 3 0 0,0-4-1 15,3 7-7-15,8 0-2 16,-8 0-3-16,0 0-2 16,4 7-21-16,0-4-9 15,-4-3-34-15,4 0-11 16,4-3-51-1</inkml:trace>
  <inkml:trace contextRef="#ctx0" brushRef="#br0" timeOffset="17264.449">26864 2180 244 0,'-7'-9'90'0,"7"9"-70"0,0-6 6 16,4 2-1-16,3 1-5 16,3 0 3-16,4-6 0 15,4 2 1-15,7 4-13 16,3-9 2-16,7 9 3 0,4 3-4 0,-4 9 1 15,0 0-4-15,-3 7 0 16,-4 0-3-16,-6 3-1 16,-8 9 5-16,-7 3 4 15,-7 4 1-15,-11 2 4 16,-6 4-9-16,-12-3-1 16,-6-1-5-16,-4 4-1 15,0-6-1-15,4-1-2 16,3 4 1-16,8-1-1 15,6 1 0-15,4 0 0 16,10-7 0-16,11-3 0 16,15-6 2-16,13 0 3 15,7-13-2-15,1-5 0 16,-1 2-3-16,-3-6-1 16,-8 3-4-16,1 0-1 0,-4-3-30 15,-3 6-12-15,-4-2-21 16,0-4-8-16,8 0-66 15</inkml:trace>
  <inkml:trace contextRef="#ctx0" brushRef="#br0" timeOffset="17569.147">27425 2450 316 0,'-11'-10'121'0,"15"7"-95"0,-1 3 5 0,4 0-4 16,4 3-5-16,3-3 4 16,0 10-8-16,4 9 0 15,0-1-11-15,6-2-2 0,1 6-1 16,3 3-2-16,-3 0 1 15,3 10-2-15,-7-10-1 16,0-3-26-16,-3 0-12 16,-4-10-34-16,0-2-15 15,0-1-46 1</inkml:trace>
  <inkml:trace contextRef="#ctx0" brushRef="#br0" timeOffset="17835.545">27845 2447 320 0,'0'-7'121'0,"-4"7"-95"0,4 0 11 16,0 7 0-16,0-4-10 16,0 6 1-16,-7 10-11 15,-3 6-3-15,-5 10-8 16,-6 12-4-16,-3 15-1 0,-5 11 1 15,-6-5 3-15,0-2-2 16,0 13-2-16,-1-1-16 0,8-3-7 16,3-3-25-16,8-9-9 15,6-16-62 1,8-6-61-16,6-19 57 16</inkml:trace>
  <inkml:trace contextRef="#ctx0" brushRef="#br0" timeOffset="18407.41">28406 2368 228 0,'-11'-3'88'0,"11"0"-69"0,0 3 17 0,0 0 3 15,7-3-4-15,4 0 2 16,-1 3-1-16,1-6 3 16,10-1-22-16,11 7 2 0,-7-3 1 0,-4-3-11 15,7 6-2-15,7 6-12 16,-3-3-2-16,0 4-47 15,-1-1-19-15,1 0-82 16</inkml:trace>
  <inkml:trace contextRef="#ctx0" brushRef="#br0" timeOffset="18632.799">28261 2622 248 0,'-28'13'93'0,"28"-4"-72"0,3 1 22 0,1-10 6 16,6 3-9-16,12-3 2 15,16-3-7-15,19-7-1 16,6 4-19-16,1 3-9 0,-1-7-2 16,1 4-8-16,-4 0 1 15,-4 3-61-15,-3-3-24 16,-3 12-66-1</inkml:trace>
  <inkml:trace contextRef="#ctx0" brushRef="#br0" timeOffset="19669.382">29189 2450 260 0,'-4'0'99'0,"4"0"-77"0,0 0 9 0,0 0-2 0,0 0 0 16,4 0 5-16,3 6-4 15,3-6 0-15,8 0-17 16,7 0 3-16,3-6 4 0,-7 6-9 16,18-3-1-16,-7-4-6 15,7 7-3-15,-8-3 2 16,5 3 2-16,-8 0-31 15,0 0-14-15,7-6-31 16,1 6-13-16,6-6-54 16</inkml:trace>
  <inkml:trace contextRef="#ctx0" brushRef="#br0" timeOffset="20282.653">30473 2092 208 0,'3'-9'77'16,"-3"9"-60"-16,8-13 8 0,-8 13 0 0,7-6-7 16,0-3 2-16,0-1-7 15,0 4 0-15,3-6-8 16,1-1 6-16,0 4 2 0,-1-4 2 16,-3 1 4-16,-3 2 0 15,-4-2 1-15,0 8-5 16,-14 4 1-16,3 0-5 15,-17 4 1-15,3 8-3 16,-21 7 2-16,-17 9-2 16,3 10 2-16,-4 18-2 0,-3 7 2 15,-3 3 3-15,13-4 1 16,18-2-6-16,18-7-1 16,21 1-4-16,18 8-3 15,10-2 2-15,11-13 0 16,17-3 1-16,4-10 0 15,4-15 0-15,-4-16 0 16,-7-3 0-16,-7-12 0 16,-11-13 2-16,-7 3 3 15,-14-3-2-15,-10-10 1 16,-15 7-10-16,-21 3 0 16,-17 6 2-16,-7 7 2 15,-4 5-7-15,0 10-2 16,7 4-16-16,0-1-5 0,10 6-35 15,12-2-11-15,10 6-94 16</inkml:trace>
  <inkml:trace contextRef="#ctx0" brushRef="#br0" timeOffset="21393.918">23844 3409 168 0,'-10'7'66'0,"6"-4"-52"0,1 0 10 0,3-3 0 0,0 3-6 16,3 3 0-16,4-3-4 15,4 4 1-15,3-7-8 16,7 3 5-16,11-3 1 0,17-3 5 16,15-4 1-16,10 4-8 15,3-9-4-15,22 2 0 16,14 1 0-16,0 0-1 15,7-1-1-15,17-6-3 16,5 7 1-16,9 0 2 16,22-4 4-16,-4 1 0 15,29-1 0-15,-4-3-3 16,32-3-1-16,7 1-3 16,28-1 1-16,17-6-2 15,8 6 2-15,18 3-2 0,-33-6 2 16,-77 10 0-16,159-16 1 15,-106 15-2-15,159-15-2 16,-124 9 1-16,134-12 1 16,-130 9-1-16,95-13-1 15,-117 13 1-15,47-6 1 16,-92 9-8-16,6 0-3 16,-59 1-13-16,4 2-6 15,-43 7-3-15,-15-1 1 16,-20 4-67-1,-25-4-57-15,-10 4 54 16</inkml:trace>
  <inkml:trace contextRef="#ctx0" brushRef="#br0" timeOffset="24140.405">26458 4074 220 0,'7'-12'85'0,"0"5"-66"0,4-2 8 0,-4 3-2 15,0-1-4-15,4-5 2 16,-1 9 0-16,-3-13 1 0,0 7-13 16,-3-1 7-16,-1 7 4 0,-3-3-2 15,-3-1 0-15,-8 4-7 16,-3 0 0-16,-7 3-2 15,-4 6 1-15,-3 4 0 16,-4-4 0-16,-6 13-2 16,-12 0-1-16,-10 15-3 15,-10 16-1-15,-4 10-3 16,3 6 1-16,1 3-2 16,-1 0 2-16,0 25 0 15,11-3 3-15,11-7-5 16,14-11-1-16,17-11 0 15,15 1 0-15,17-3 2 16,10-1 3-16,8 1 0 16,3-13 2-16,11-7-2 0,14-8 0 15,7-16-3-15,4-16 1 16,-1-16-2-16,1-16 2 16,0 1-2-16,-4-6 2 15,-7-4-2-15,-18-3 2 16,-14-6-2-16,-17 0 2 15,-18 2-2-15,-15 20 2 16,-9 9-4-16,-22 19 0 16,-18 19-1-16,-6 9-2 15,3 10 0-15,6 0 0 16,9-1 0-16,13 4 0 16,10 3 0-16,19 0 0 15,13-6-28-15,18-7-12 0,22-6-23 16,17-16-11-16,6-9-75 15</inkml:trace>
  <inkml:trace contextRef="#ctx0" brushRef="#br0" timeOffset="24741.765">27139 4460 200 0,'11'-3'74'0,"-8"3"-58"0,4-4 12 0,-3 1 2 16,-4 3-7-16,0 0-1 16,0-3-4-16,0 3 1 0,0-3-10 15,0-3 1-15,0 6 1 0,3-7-2 16,1 4 0-16,-1 0-1 15,1 0 0-15,-4 3-4 16,4-6-1-16,-4 6 3 16,0 0 3-16,0 0 5 15,0 0 1-15,0 0-4 16,0 0 1-16,0 6-3 16,-4 0 2-16,-7 7 0 15,-6 3 1-15,-8 6-2 16,-7 12 1-16,-6 19-4 15,-5 4-2-15,4 2-5 16,1-5 0-16,6-7 0 16,0 3 0-16,7-9 0 15,4-7 0-15,4 1 0 0,-1-10 0 16,7-3-18-16,1-7-8 16,-1-5-26-16,4-1-12 15,7-3-85 1</inkml:trace>
  <inkml:trace contextRef="#ctx0" brushRef="#br0" timeOffset="25015.805">26737 4485 284 0,'-7'6'107'0,"11"7"-83"0,-1 5 21 15,4-2 5-15,4 6-10 16,-1 9 2-16,8 7-13 16,3 6-5-16,7 0-14 15,8-7-4-15,6 7 0 0,7-6-3 16,4-4-2-16,-7-5 0 16,-4-1-1-16,-6 0-36 15,-5-6-13-15,-6-3-39 16,-4 0-15-16,-3-10-33 15</inkml:trace>
  <inkml:trace contextRef="#ctx0" brushRef="#br0" timeOffset="25731.197">28078 540 232 0,'14'-40'88'0,"-4"24"-69"0,4-3 17 0,-7 13 5 15,1 0-13-15,-1 2-4 16,0 8 0-16,-7 8 1 16,-7 7-13-16,-15 15 4 0,-16 20 2 15,-22 30-6-15,-11 32-2 0,-17 19-5 16,-29 38-2-16,-6 21-1 15,-15 22 1 1,-13 20-2-16,13-17 2 0,18-6-2 16,18-15-1-16,14-29-2 15,14-22 1-15,14-5-17 16,10-8-8-16,8-24-35 16,7-19-13-16,6-19-61 15</inkml:trace>
  <inkml:trace contextRef="#ctx0" brushRef="#br0" timeOffset="26092.678">26980 597 244 0,'43'-35'90'0,"-19"13"-70"0,12 10 6 0,-22 6-3 16,0 6-4-16,-3 9 3 16,-8 13 3-16,-3 6 2 15,-7 19-14-15,0 38 5 0,3 9 3 0,8 16-11 16,10 34-3-16,11 13-5 15,10 24 1-15,11-8 0 16,14 15 1-16,18 0 0 16,-1-12 2-16,1 6-25 15,-4-10-12-15,-4-28-55 16,-6 1-24-16,-15-23-14 16</inkml:trace>
  <inkml:trace contextRef="#ctx0" brushRef="#br0" timeOffset="26951.157">27912 4406 260 0,'-21'7'96'0,"21"-4"-75"0,3-3 23 16,4 0 5-16,4 0-13 15,6 0-3-15,12-3-8 16,6-4-2-16,4-2-12 15,3 6-7-15,-3 3 0 0,0 0-3 16,-1 0 2-16,1 0-22 16,0 3-9-16,-4 6-44 15,-3 1-16-15,-7 5-47 16</inkml:trace>
  <inkml:trace contextRef="#ctx0" brushRef="#br0" timeOffset="27187.278">27877 4814 312 0,'17'6'118'0,"8"-9"-92"0,24-13 13 0,-21 7-2 15,11 0-14-15,4-10-3 16,-1 9-11-16,4 1-4 15,0 0-3-15,0 2-4 0,-4 1 1 0,0 3-26 16,1 0-9-16,-1-3-37 16,0-1-16-1,-3 1-35-15</inkml:trace>
  <inkml:trace contextRef="#ctx0" brushRef="#br0" timeOffset="27773.723">29587 4021 216 0,'4'-13'82'0,"0"4"-64"0,-1-7 13 0,-3 13 1 16,-3-3-6-16,-5 6 2 15,-6 0-3-15,-14 6 0 16,-11 3-14-16,-10 10 7 0,-7 13 4 15,-1 15-5-15,-6 12-2 16,-4 7-6-16,-8 0-1 0,1 6-1 16,7 16 1-16,11 3-4 15,14-7-3-15,13-8 0 16,26-11 1-16,28-11 5 16,17-10 4-16,18-10-4 15,17-21 1-15,26-7 1 16,6-22 2-16,8-18 1 15,6-23 2-15,-7-5-3 16,-17-7-1-16,-21 0-4 16,-22-25-1-16,-24-7-3 15,-32 4 1-15,-32-3-9 16,-17 3-1-16,-18 24-3 16,-28 20 1-16,-8 19 0 0,8 15 3 15,10 13-27-15,11 12-11 16,14-3-45-16,14 6-19 15,8 4-31 1</inkml:trace>
  <inkml:trace contextRef="#ctx0" brushRef="#br0" timeOffset="28552.433">25382 5513 224 0,'-3'-3'85'0,"6"3"-66"0,8 0 10 16,-4-3 2-16,7 0-4 15,4 0 4-15,6 0-6 16,5-4-3-16,2 4-12 16,1 0 5-16,3 3 4 0,1-3-4 15,-1 3 2-15,4-3-6 16,10-4-1-16,22-5-2 16,24-4 0-16,7-3-4 15,25 1-1-15,11-1-1 0,-1 0-2 16,1 6-2-16,-4 4 1 15,-21 3-8-15,-21 3-2 16,-18 3-43-16,-18 0-16 16,-17 3-77-1</inkml:trace>
  <inkml:trace contextRef="#ctx0" brushRef="#br0" timeOffset="29305.443">26335 5868 204 0,'0'-10'77'0,"0"4"-60"0,3-4 10 0,-3 1 4 16,4 6-10-16,-1-6-2 16,5-1-5-16,-5-6 1 15,1 7-8-15,-1-7 2 0,1 1 2 16,-4 2 0-16,0 1 3 16,-4-1-3-16,-3 7-1 15,-7 3 0-15,0 6 1 16,-7 9-1-16,-8 7 1 15,-6 6-2-15,-11 3 2 16,-7 10-4-16,0 9 1 16,1 10-3-16,2 12 2 15,4 6-2-15,7-3 2 0,11-6-4 16,14-7 0-16,11-2 1 16,10-7 2-16,21-12 1 15,21-10 3-15,11-9-3 16,7-13-2-16,4-12 0 15,10-13 1-15,4 0-1 16,-1-9 0-16,-13-4-1 16,-15-5 0-16,-17-1 2 15,-14 0 3-15,-18 4-2 16,-21 6 1-16,-22 9-10 16,-6 13 0-16,-7 12-2 15,-11 13-1-15,-11 9-1 16,4 3 1-16,7 1 1 15,11-4-1-15,14-3-7 16,17-3-5-16,18-6-33 0,18-4-15 16,13-2-96-1</inkml:trace>
  <inkml:trace contextRef="#ctx0" brushRef="#br0" timeOffset="29863.355">28437 5416 228 0,'-17'-6'85'0,"13"3"-66"0,1-4 12 0,3 7 1 16,7 0-6-16,7-3 2 16,7 0 1-16,7-3 5 15,11 0-19-15,7-1 7 0,17-2 2 16,22-4-1-16,17-5 0 15,-20 5-8-15,41-15-4 16,-24 6-6-16,70-16-2 16,-42 10-1-16,53-10 1 15,-46 16-2-15,28-6-1 16,-38 9-21-16,-1 1-9 16,-31 5-38-16,-21 4-14 0,-15-1-65 15</inkml:trace>
  <inkml:trace contextRef="#ctx0" brushRef="#br0" timeOffset="30429.943">29616 5520 236 0,'31'-26'90'0,"-31"26"-70"0,22-25 13 0,-19 19 1 15,4-3-3-15,0 2 2 16,-3-2-5-16,-1 0-3 15,-6-1-13-15,-1 7 1 0,-13 6 3 16,3-3 1-16,-25 10-1 16,7-1-8-16,-35 35-5 15,-21 28 2-15,3 3 1 16,0-6 4-16,11 6 1 16,21-2 1-16,22 2 0 0,27-6-4 15,18-6-3-15,14-10 0 16,29-9-1-16,21-13-2 15,3-15 1-15,-4-13 2 16,1-12 2-16,-4-10-1 16,-14-6 1-16,-25-4 9 15,-21 1 5-15,-21 0-9 16,-21 0-4-16,-32 9-8 16,-25 6 0-16,-10 13-5 15,-14 7-1-15,-8 18 0 16,15 6 4-16,21 10-6 15,17 0-2-15,19-7-45 16,13 4-19-16,18 2-35 16,17-5-14-16,11 3-14 15</inkml:trace>
  <inkml:trace contextRef="#ctx0" brushRef="#br0" timeOffset="30970.85">27316 7652 272 0,'10'-57'101'0,"-3"42"-78"0,-3-4 20 0,-1 16 5 15,-3 3-13-15,0 6 0 16,-3 10-3-16,-4 12 0 16,-7 9-17-16,-4 7 2 0,-7 10 1 15,-17 15-8-15,-18 21-1 16,-11 8-3-16,-3 2-1 15,0 16-6-15,-3 6 1 16,-1-9 0-16,4-9 0 16,10-10-18-16,15-6-8 15,14-10-17-15,7-12-6 16,10-19-34-16,14-32-97 31</inkml:trace>
  <inkml:trace contextRef="#ctx0" brushRef="#br0" timeOffset="31257.976">26698 7426 304 0,'4'-10'115'0,"6"7"-89"0,8 0 14 16,-4 3 3-16,0 6-11 15,4 7-1-15,3 15-6 16,-3 22-4-16,-1 16-11 0,-3 6-2 0,-3 22-1 16,0 22-3-1,-1 0-3-15,4 4 0 0,7 18 1 16,4-16-1-16,7-16 2 16,3-15-20-16,0-15-8 15,1-17-34-15,-5-18-12 16,5-13-86-1</inkml:trace>
  <inkml:trace contextRef="#ctx0" brushRef="#br0" timeOffset="31511.121">27340 8272 332 0,'-31'-9'126'0,"31"9"-98"0,10-9 23 16,4-1 3-16,14 1-18 15,15 3-4-15,10-4-18 16,3 1-9-16,4 2-3 16,7 4-2-16,4 0 2 0,3 3-1 15,0 0 2-15,-11 0-48 16,-3 0-22-16,-3-3-109 15</inkml:trace>
  <inkml:trace contextRef="#ctx0" brushRef="#br0" timeOffset="31766.535">27358 8548 368 0,'14'0'140'0,"21"-6"-109"0,32-13-2 0,-28 10-9 15,7-1-13-15,3 1 1 16,11 3-5-16,-3-4-2 16,-1 4 0-16,-3 0-26 0,0 0-8 0,-4-1-18 15,-3 4-9 1,0-3-64-16,0 3-41 15,3 0 76-15</inkml:trace>
  <inkml:trace contextRef="#ctx0" brushRef="#br0" timeOffset="32396.757">29118 7962 152 0,'11'-38'57'0,"-1"23"-44"0,-2-7 23 0,-5 12 6 16,-3 1-9-16,0-4-2 15,-3 1-5-15,-5 3 1 16,-2 2-15-16,-4 4 9 0,-11 3 5 16,-10 3-3-16,-8 4-1 15,-9 8-4-15,-5 4 1 16,-6 19-10-16,-8 15-3 0,-7 10 2 15,-6 9 3 1,6 6 2-16,15 4 5 0,17 2-1 16,18-2 1-16,24-7 0 15,32-9-2-15,25-6-4 16,11-13-2-16,24-4-6 16,21-11-3-16,-3-13 2 15,10-16 2-15,11-6 2 16,-3-16 1-16,-15-16-2 15,-10-15 1-15,-18-6-2 16,-17-4 2-16,-25-9-2 16,-22-16 2-16,-20-12-6 15,-26 3-3-15,-34 0 1 16,-15 13 0-16,-13 18-4 0,-19 16 1 16,1 12-3-16,14 17 0 15,17 14-18-15,15 4-9 16,13 4-35-16,22 5-14 15,17 0-88 1</inkml:trace>
  <inkml:trace contextRef="#ctx0" brushRef="#br0" timeOffset="33041.572">29503 6971 296 0,'-81'-28'110'0,"81"28"-86"0,-110-22 7 15,68 13-4-15,-22-7-9 16,-24-3 2-16,-14-3-7 16,-25 10 0-16,-32-4-8 15,-14 7 6-15,-28 9 4 0,-17 0-7 0,-19 9-2 16,-27 10-2-16,-1 0 0 16,-10 21 2-16,7 14 3 15,7 18 7-15,21 9 4 16,18 7 1-16,31 31-1 15,32 16-8-15,22 9-3 16,17 35-5-16,28 6-1 16,29 25-1-16,31-3-2 15,32 19 1-15,32-22 1 16,56 3-1-16,39-22 2 16,60-26 4-16,63-24 6 15,61-25-1-15,56-25 1 16,45-35-5-16,33-28-3 0,20-28-2 15,5-26 0-15,-1-34-2 16,-21-28-1-16,-42-12-4 16,-32-42 0-16,-39-12-5 15,-53-28-1-15,-60-9 2 16,-49-26 5-16,-57 13 4 16,-52-3 2-16,-68 34 10 15,-84-9 6-15,-92 31-10 16,-81 22-5-16,-60 13-29 15,-32 31-11-15,-6 16-31 16,6 25-10-16,11 12-107 16</inkml:trace>
  <inkml:trace contextRef="#ctx0" brushRef="#br0" timeOffset="34302.794">6025 4137 316 0,'-52'-66'121'15,"16"57"-95"-15,-38-7-6 0,46 13-9 0,-18-7-10 16,-32 4 2-16,-17 0-2 16,-11 6 2-16,-35 0-2 15,-7 6-3-15,-21 3 1 0,-11 10-1 16,-18 0 0-16,-10 6 2 15,-11 3 2-15,-10 10-3 16,-18 12 0-16,-3 7-1 16,-18 2 0-16,14 7 2 15,-14 28 0-15,21 6 0 16,-7 4 2-16,35 2 1 16,7 20 1-16,15-1 2 15,34-2 1-15,29-4-3 0,14 12-1 16,22-11-3-16,9 5-1 15,22 10 1-15,21 9 0 16,8-12 0-16,20 21 0 16,18-2-3-16,14-7 2 15,21 13 1-15,15-10 0 16,38-18 4-16,25-4 2 16,32-15 9-16,20-10 4 15,54-9-7-15,17-15-4 16,25-17 3-16,36-12 3 15,6-12-5-15,8-13-1 0,87 0 2 16,-6-19 1-16,-15-19 3 16,-6-15 4-16,6-13-6 15,11-6 1-15,4-13-6 16,-11-19-2-16,-18-21 0 16,4-10-1-16,-4-6-2 15,-31-25-2-15,-14 2 3 16,-40 1 0-16,-20-12-8 15,-43 5-2-15,-28 4-1 16,-28-22 2-16,-29 3-1 16,-34 3 2-16,-37-25 1 15,-37 9-1-15,-40-21 4 16,-31 12 0-16,-33 9-4 16,-52-6 1-16,-28 19-3 0,-53 29 0 15,-43 27 4-15,-20 25 1 16,-26 26-7-16,-31 18-4 15,-18 23-29-15,8 15-10 16,6 9-33-16,-14 19-11 16,0 7-26-1</inkml:trace>
  <inkml:trace contextRef="#ctx0" brushRef="#br0" timeOffset="37964.522">1651 6093 168 0,'14'-37'66'0,"-7"21"-52"0,0-6 17 0,-7 13 4 0,0-1 3 15,0 1 2-15,-7 3-7 16,-7-1-3-16,-4 7-16 16,-10 3 2-16,4 10 4 0,-1 9-5 15,4 9 2-15,-4 7-6 16,0 9 1-16,4 3-5 16,3 0 1-16,4-3-7 15,7-9-3-15,4 0 1 16,6-7 2-16,4-6 4 15,7-9 4-15,4-10 0 0,10 0 0 16,11-6-1-16,-4-6 2 16,8 0-3-16,-1-7-2 15,-10-6 2-15,0-6 2 16,-4-9-2-16,-4-10-2 16,-9-9-2-16,-8 2-3 15,-4 4 1-15,-10 3 1 16,-7 4-1-16,-14 8-1 15,-7 7 1-15,-1 6-1 16,-6 13 0-16,0 9 0 16,6 16-3-16,8 19 2 15,-7 12 1-15,10 6 0 16,4 1 0-16,3-4 0 0,8 0-3 16,3 1 2-16,7-4-1 15,3-6 0-15,4 0 2 16,0-13 2-16,7-9 1 15,8-16 1-15,6-12 2 16,11-13 1-16,-1-6-1 16,1-9 1-16,4-4-2 15,-15-12 0-15,-4-10-1 16,-9-3 0-16,-15 4-2 16,-11 6-2-16,-10 6 1 15,-7 3-1-15,-11 9-3 16,0 10 2-16,4 13 1 15,-1 8 0-15,-2 17-3 16,6 18 0-16,4 19-1 0,3 7 3 16,4-1-2-16,10 1 1 15,8-4 2-15,6 0 0 16,8-6-3-16,10-12 2 16,0-7 1-16,7-18 2 15,15-14-1-15,13-11 2 16,1-4 0-16,3-6 1 15,-15-13-2-15,-2-15 1 16,-8 0 0-16,-10-1 3 16,-18 4-3-16,-7 6 0 15,-11 3 1-15,-21 13 0 16,-17 6-5-16,0 7 1 16,-4 8 0-16,0 11 0 0,7 14-5 15,-7 23-1 1,14 12 3-16,4 1 1 0,3 2-1 15,15-3 0-15,6-2-1 16,11-1 3-16,7 0-2 16,11-12 1-16,3-4 2 15,7-15 2-15,0-13-1 16,18-15 2-16,7-10 0 16,-4-6 3-16,8-10-1 15,-15-5 2-15,1-20-2 16,-8-3 2-16,-14 1-4 15,-10 8 0-15,-18 7-1 16,-18 6 1-16,-17 7-2 0,-4 12 2 16,-7 10-4-16,3 12 0 15,4 15-4-15,-6 20 1 16,6 21 0-16,0 1-1 16,11-1 1-16,10-3 3 15,14 1-2-15,8-1 1 16,6-6 0-16,15-9-2 15,7-7 3-15,10-15 0 16,4-16 1-16,7-13 2 16,14-6 1-16,-8-6 1 15,8-6 0-15,-14-10 2 16,-3-12-3-16,-8-4 0 16,-14 4 1-16,-10 6 2 15,-11 6-1-15,-18 7 0 0,-17 5-3 16,-8 11 1-16,-2 8-4 15,-5 10-2-15,1 19-1 16,3 19 3-16,-7 9-2 16,11 3 1-16,-1 6 0 15,12 1 0-15,9 5-3 16,12-5 1-16,10-1 0 16,14-12 2-16,7-9-1 15,4-16 1-15,10-10 4 16,7-18 1-16,18-13 3 15,-3-7 1-15,-1-2-3 16,1-7-1-16,-15-9 3 0,0-3 1 16,-13-3-3-16,-15 6-3 15,-7 3 0-15,-14 6 1 16,-14 10-1-16,-22 12-1 16,-3 10 1-16,4 12-1 15,-7 16-3-15,3 10 2 16,7 9-1-16,-3 2-2 15,10 8 0-15,11 2 3 16,7 0-2-16,7-6 1 16,7-9 0-16,10-13-2 15,8-13 5-15,3-15 1 16,14-12 2-16,15-10 0 0,-1-7 0 16,11-5 0-16,-11-14-2 15,-3-11 1-15,-3-4-2 16,-19 6 2-1,-6 7 0-15,-11 9 1 0,-14 6 0 16,-14 17 0-16,-11 5-2 16,-17 13-2-16,6 15 1 15,-3 26-1-15,4 9-3 16,7 3 2-16,7 7-1 16,-1-4 0-16,12-3 0 15,6-6-2-15,8-6 3 16,6-10 2-16,8-9 0 15,13-13-1-15,8-12 3 16,7-4 2-16,7-9 0 0,3-3 0 16,-10-12-3-16,-4-7 1 15,-3-6-2-15,-11 3 2 16,-14 0 0-16,-7 13 3 16,-10 6-3-16,-19 12-2 15,-13 13-3-15,0 13 1 16,3 12-1-16,0 6 0 15,7 7 0-15,8 3 0 16,3-4 0-16,6 7-2 16,1-9 3-16,11-7 0 15,6-3-2-15,15-12 2 16,7-13 1-16,10-4 2 0,11-11 1 16,7-4 3-1,-11-9-1-15,4-10 0 0,-11-6-1 16,-10 0 2-16,-4 4-1 15,-7 2 2-15,-10 7-4 16,-8 9 0-16,-10 9-3 16,-7 13-1-16,-7 16-1 15,-8 12 0-15,-2 3 2 16,6 10 0-16,7-3-3 16,4-4 2-16,3-2-1 15,15-7-2-15,6-7 3 16,15-5 0-16,3-10 1 15,4-3 0-15,7-6 0 16,-4-7 0-16,4-2 2 16,-11-7 1-16,0 0 1 0,-7-6 0 15,-3 9-2-15,-8 0 1 16,-6 6-4-16,-8 7 0 16,-7 9 1-16,1 7 2 15,-8 5-3-15,-7 4 0 16,4 0-1-16,3 9 0 15,8 0 0-15,-1-3 0 16,7 1 0-16,8-8 0 16,6 1 0-16,8-9 0 15,10-10 2-15,0-4 0 16,8-5 0-16,2-10 2 16,-2-3-1-16,-8-6 2 0,0-6-2 15,-3-4 2-15,-8 10 0 16,-3-1 1-1,-10 11-2-15,-4 8 1 0,-11 13-2 16,-3 13-1-16,0 3-2 16,-4 3-1-16,0 3 2 15,4 0 0-15,0 0 1 16,7-3 2-16,3 0-3 16,8-3 0-16,-4 0-1 15,7-7-2-15,3 4 3 16,4-7 0-16,0-2 1 15,7-11 0-15,4-5 2 16,3-10 1-16,0-3-1 16,1-12-2-16,-5-13 3 15,-6-3 0-15,-4-1-1 0,-7 4 1 16,-11 16-2-16,-6 3-1 16,-12 15 1-16,-9 19-1 15,-1 16-3-15,3 10 0 16,-2 5 2-16,6 4 0 15,7 6-2-15,4 0 0 16,7 0-1-16,7-6 3 16,3-10-2-16,11-12 1 15,11-13 4-15,7-12 1 16,10-9 1-16,0-7 0 16,4-10 0-16,-7-9 0 15,0-12-2-15,-4 3-2 0,-11-3 1 16,-9 3 1-16,-16 15 1 15,-9 7 1-15,-15 9-5 16,-3 16 1-16,0 15-2 16,-4 17 0-16,7 5 0 15,4 4-2-15,7 2 3 16,-1-2 2-16,5-3 0 16,6-4-1-16,8-6-2 15,3-6-1-15,7-7-1 16,10-8 3-16,8-11 2 15,0-5 2-15,3-10-1 16,4-16 1-16,-1-12-2 16,-6-3-1-16,-11 3 3 15,-3 2 0-15,-11 11-1 0,-11 5 1 16,-6 4-2-16,-12 13 2 16,-6 8-4-16,0 10 0 15,7 13-1-15,-4 12 0 16,0 7 0-16,11 2 0 15,7-2 0-15,10-4 0 16,4-6-3-16,7-3 1 16,8-6 2-16,6-7 3 15,7-2-2-15,-3-7 0 16,-4-10 3-16,0-9 1 16,-3-9 1-16,-8-3 2 15,-6 0-3-15,-4-1 0 0,-7 7-1 16,-4 3-2-1,0 6 1-15,-3 13-1 0,4 3 0 16,-4 3 0-16,3 7-20 16,4-1-9-16,3-2-34 15,8-4-12-15,7-6-38 16,10-4-14-16,-4-2-29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3:57:34.2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17438 2487 200 0,'10'-9'77'0,"-6"9"-60"0,-1-9 15 16,-3 9 2-16,0 0-4 16,-3 0 0-16,-8 9-6 15,-10 4-3-15,-7 12-11 16,-7 19 5-16,-4 25 4 0,-11 12 3 15,-9 19 4-15,-9 32-8 16,9-10 0-16,13-9-9 16,21-16-3-16,28-6 3 0,29 0 2 15,14-15-4-15,25-11-2 16,13-2 0-16,1-10 1 16,-11-6-60-16,-10-6-26 15,-8-9-83 1</inkml:trace>
  <inkml:trace contextRef="#ctx0" brushRef="#br0" timeOffset="751.084">23315 2249 220 0,'25'-31'82'0,"-15"21"-64"0,8-2 11 0,-7 6-1 0,-1 6 6 16,4 0 3-16,0 15-2 16,8 14 1-16,13 8-20 15,14 13 6-15,8 10 5 0,3 6-11 16,-4 25-3-16,-3 6-8 15,-7 3-2-15,-4 1-1 16,-14 15-2-16,-13-4 1 16,-15-8 1-16,-15-7 1 15,-16-15 1-15,-19 2 2 16,-6-5 1-16,-1-13-14 0,8-10-6 16,3-12-46-16,4-10-19 15,-1-12-77 1</inkml:trace>
  <inkml:trace contextRef="#ctx0" brushRef="#br0" timeOffset="2253.245">15871 2883 212 0,'4'-22'79'0,"0"15"-61"0,-1-2 10 0,-3 9 3 16,0 0-13-16,0 0 0 15,4 0 5-15,-1 16 5 16,-3 2-15-16,0 4-3 0,0 3-2 16,0 1-4-16,-3-1-1 15,3 0 3-15,0 0 3 0,0-3-2 16,0 0-2-16,3 0 0 16,4-4-1-16,0 4 0 15,7-9 0-15,8-1 2 16,6 1 1-16,3-4-3 15,5-2-1-15,-1-1-1 16,-3 0 1-16,-4 1-2 16,-3-4 2-16,-8 0-2 15,-3-3 2-15,1 9-22 16,-5-9-9-16,-3 0-17 16,0 10-5-16,0-10-28 15,0 0-13-15,7 0-4 16</inkml:trace>
  <inkml:trace contextRef="#ctx0" brushRef="#br0" timeOffset="2629.055">16372 2814 216 0,'0'-29'82'0,"4"20"-64"0,-4-7 11 0,0 13-1 0,0-3-8 15,0 3 1-15,0 3-10 16,0 3-2-16,0 6-5 16,-4 10 8-16,4 12 5 0,-3 4-1 15,-1 9 3-15,1 0-6 16,-4 9 0-16,0 19-6 15,0 7 1-15,3-4-1 16,1-3 1-16,-1-9-2 16,4-7-1-16,0-3-6 15,4-9 1-15,-1 0 2 16,4-6 3-16,0-7-2 16,-3-3-2-16,-1-6-49 15,1-6-22-15,3-3-75 16</inkml:trace>
  <inkml:trace contextRef="#ctx0" brushRef="#br0" timeOffset="3590.165">24363 3036 228 0,'-7'-3'88'0,"7"3"-69"0,-4 0 11 0,4 0-2 16,-3 0-3-16,-1 0 0 16,1 0-10-16,-1 3-2 15,4 0-7-15,4 0 7 0,3 1 4 16,3-1 4-16,4 3 2 16,4-6-6-16,7 0-2 15,7 0-7-15,6 0 0 16,1 0-3-16,0 0 0 15,0 3-6-15,0 3-1 16,-1-6 1-16,-2 4 2 16,-5-1-38-16,-2 0-16 15,-5 0-18-15,-3-3-5 16,-3 0-44 0</inkml:trace>
  <inkml:trace contextRef="#ctx0" brushRef="#br0" timeOffset="3982.082">24652 2707 264 0,'-18'-16'99'0,"15"13"-77"0,-1-3 13 0,4 3 1 16,0 3-8-16,0 0-2 15,0 0-8-15,7 0-1 16,4 3-10 0,7 3 2-16,6 4 4 0,5 2-7 0,2 4-3 15,5 3 0-15,-1 3 2 16,4 3-2-16,0 3 0 16,-4-3 3-16,-3-6 1 15,-8 15 1-15,-10-12 0 16,-10 3 0-16,-11 0 2 15,-11 4-5-15,-6 2-1 16,-5 3-2-16,1-2-2 16,-4-4 3-16,4 3 2 15,7-9-11-15,3-3-5 16,11-6-44-16,7-1-16 16,11-12-92-16</inkml:trace>
  <inkml:trace contextRef="#ctx0" brushRef="#br0" timeOffset="4624.936">25647 2792 216 0,'-42'9'82'0,"28"-9"-64"0,-4 0 11 16,11 0-1-16,3 0-3 16,1 0 2-16,3 0-6 15,3 3-3-15,8 3-10 16,3-6 6-16,7 4 5 0,7 2-4 15,1-6 0-15,2 3-7 16,1-3 0-16,3 0-3 16,8 0 0-16,3-3-6 0,6 3 1 15,1-10-5 1,0 4 1-16,-7 3-31 0,-7-6-14 16,-7 5-30-16,-8 1-13 15,-6 3-13 1</inkml:trace>
  <inkml:trace contextRef="#ctx0" brushRef="#br0" timeOffset="5392.151">26804 2321 212 0,'-3'-31'82'0,"3"25"-64"0,0-1 9 15,0 7 5 1,7 10-13-16,-4 5-1 16,4 7 1-16,-3 13-11 15,-1 6 7-15,-3-10 2 0,0 16-3 16,-3 6 2-16,-1 16-5 15,-3-3 1-15,4 3-9 16,-1-3-2-16,4-6 1 16,4-4 1-16,3-6-1 0,0-6 1 15,3-6-2-15,1-10 2 16,-4 0-2-16,0-9 2 16,-3-6-26-16,-1-4-12 15,-3-6-13-15,0-3-4 16,-3-6-66-1</inkml:trace>
  <inkml:trace contextRef="#ctx0" brushRef="#br0" timeOffset="5752.273">27400 2566 252 0,'18'-22'96'0,"-11"13"-75"0,-4 5 12 16,-3 4 2-16,-3 0-15 15,-4 4-1-15,-7 5 2 16,-4 3 1-16,-3 7-11 15,0 10-2-15,0 5-2 0,-4 7-1 16,0 0-1-16,4 6-3 16,0-4 1-16,3 1-2 0,1-6-1 15,3-7 1 1,3-2 1-16,4-4-14 0,3-3-5 16,1-7-42-1,-1-2-19-15,4-7-52 16</inkml:trace>
  <inkml:trace contextRef="#ctx0" brushRef="#br0" timeOffset="6024.633">27037 2582 272 0,'0'0'104'0,"7"3"-81"0,4 6 9 0,-4-3 1 0,3 4-6 15,4 5 2-15,4 14-8 16,0-1-2-16,3 6-11 16,0 7-3-16,0-6 1 0,0 5-3 15,0-2-2-15,1 3 2 16,-1-10 0-16,-4-3-1 16,1-3 1-16,-4 1-35 15,0-11-13-15,0 4-73 16,4-6-66-1,0 2 59-15</inkml:trace>
  <inkml:trace contextRef="#ctx0" brushRef="#br0" timeOffset="8768.327">26363 2381 204 0,'4'-13'77'0,"-1"7"-60"0,-3 0 15 0,4-7 4 16,-1 10-7-16,1-3 0 16,-4-4-5-16,0 10-3 15,0 0-11-15,0 0 0 0,0 0 1 16,0 10 0-16,-4 12 3 15,1-3-7-15,-1 6-2 16,1 6-1-16,-4-3 2 16,0 10 1-16,-4-4 3 15,7 1-3-15,1-1-2 16,-1 1 0-16,4-10 1 16,0-3 1-16,4-3 3 0,-1-4-3 15,4-2-2-15,8-4 2 16,-1-2 0-16,7-4-3 15,7-3-3-15,4 3 2 16,3 3 0-16,0-6-4 16,-3 3 1-16,-4 4 0 15,1-7 0-15,-5 0-3 16,1 0 2-16,0 0-21 16,-1-7-10-16,1 4-6 15,3-6-2-15,-3-1-16 16,0 10-4-16,-8 7-63 15</inkml:trace>
  <inkml:trace contextRef="#ctx0" brushRef="#br0" timeOffset="10254.996">27831 2688 220 0,'-7'0'85'0,"7"0"-66"0,0 0 12 0,0 0 3 0,7-6-7 15,7 3 1-15,7-4-4 16,7 1-3-16,7 0-11 15,8 0-2-15,-1 6 2 0,0 0-6 16,1 0 0-16,-1-7-2 16,4 4-2-16,7-6 1 15,-7 3 1-15,-7 2-1 16,10-2-1-16,7 0-2 16,-10 6 1-16,-14 0-34 15,-14 0-15-15,-4 0-84 16</inkml:trace>
  <inkml:trace contextRef="#ctx0" brushRef="#br0" timeOffset="10630.742">28180 2371 244 0,'7'-37'93'0,"0"24"-72"0,0-6 9 0,-3 10 2 0,-1 3-7 16,4 0 3-16,-3 6-3 15,-1 9 2-15,1 13-15 16,-4 6-5-16,0 13 0 0,-4 3-2 15,1 9 0-15,-4 7-1 16,0 12 0-16,3-3-2 16,1-10-2-16,3 4 1 15,0-10 1-15,3-9-6 16,1-9 1-16,3-1-28 16,0-15-11-16,0-3-43 15,3-4-16-15,4-5-11 16</inkml:trace>
  <inkml:trace contextRef="#ctx0" brushRef="#br0" timeOffset="11592.146">29203 2234 208 0,'3'-16'79'0,"-3"16"-61"0,8-19 12 0,-5 19 2 15,1-9-6-15,-1 9 2 0,1-10-3 16,-1 4 2-16,-3 0-15 15,0 3 2-15,0-1 2 0,0 1-4 16,0 0-2-16,0 3-1 16,-3-6-1-16,3 3-2 15,-4 3 1-15,1-7-4 16,-4 7 0-16,-1 0 1 16,-2 0 2-16,-1 0-5 15,-3 7-1-15,4-7 0 16,-4 9 0-16,-1-6 0 15,-2 10 2-15,3-4-1 16,0 10-1-16,-1-3-2 16,1 3 1-16,4-4 3 0,-1 4 1 15,1-3-4 1,3 2 1-16,3 1 2 0,4-6 3 16,0-4 0-16,7 7 0 15,0-4-6-15,7 1 1 16,7 3 0-16,4-4 2 15,0 1-1-15,-1-1-1 16,1 1 1-16,-4 6 1 16,0-10-3-16,-3 10 0 15,-4 0 1-15,-3 3 0 16,-4 0 0-16,-4 3 0 16,1 6 0-16,-4 0 0 15,-4 1 2-15,1-1 3 16,-1-3 0-16,-3 1 2 0,-3-11 5 15,-4 1 2-15,-4-3-7 16,-7 0-4-16,1-7-2 16,-5 0 1-16,-2 1-1 15,6-10-1-15,4 6 1 16,-7-6 1-16,-8-6-1 16,8-4 2-16,3 1-4 15,11-13 0-15,11 0-1 16,10-3 0-16,-4 6 4 15,22-12 1-15,-4 6-1 16,14-13-2-16,-3 10-2 16,14-25 1-16,-11 12 1 15,22-22 0-15,-11 13 0 0,-1-10 0 16,-6 13 0-16,-7-6 0 16,-7 9 0-16,-15 0 0 15,1 13-3-15,-22 3 0 16,1 9-1-16,-15 9 0 15,4-2-4-15,-4 12 0 16,4 0-20-16,3 3-7 16,1-3-17-16,10 9-8 15,0-9-29-15,14 13-11 16,-4-4-2 0</inkml:trace>
  <inkml:trace contextRef="#ctx0" brushRef="#br0" timeOffset="12102.315">29714 2437 184 0,'-7'0'71'0,"7"0"-55"0,0-6 9 0,0 6-1 16,0 0 3-16,0 0 4 15,0 0 0-15,0 0 3 16,0 0-18-16,0 0 6 0,-3 9 2 16,-1 1-1-16,1 9-2 15,-1-10 0-15,4 16-1 16,0-6-7-16,7 6-3 15,0-6-3-15,11 15-2 0,-4-15-3 16,7 6 1 0,-3-3-2-16,3 0-1 0,-3-3-10 15,-4-6-4-15,-4 2-44 16,-2-5-17-16,-1 2-76 16</inkml:trace>
  <inkml:trace contextRef="#ctx0" brushRef="#br0" timeOffset="12416.29">30014 2487 296 0,'-3'-9'112'0,"3"9"-87"0,0 0 11 0,0 0 0 16,0 0-5-16,0 9 4 15,-4 1-15-15,1-1-4 16,-8 13-10-16,1-3-2 0,-15 34 0 16,4-15 0-16,-18 25 0 15,-10 24-2-15,3-11 1 16,3 8-4-16,8-8 0 16,3-4-4-16,8-3 1 15,6-13-18-15,7-9-8 16,4-6-11-16,7-13-4 15,4-9-34-15,6-3-11 16,8-16-21-16</inkml:trace>
  <inkml:trace contextRef="#ctx0" brushRef="#br0" timeOffset="12736.549">30335 2306 260 0,'-21'6'99'0,"21"-6"-77"0,-7 9 13 0,7-9 3 15,7 0-9-15,-3 3 0 16,13-3-12-16,-3 7-5 16,15-4-7-16,-5-3-2 0,8 6 1 15,-4-3-2-15,1 4 1 16,-5-1-37-16,-3-3-15 16,-3 3-94-1</inkml:trace>
  <inkml:trace contextRef="#ctx0" brushRef="#br0" timeOffset="12930.129">30180 2698 308 0,'-7'12'115'0,"7"-12"-89"0,28-9-6 16,-21 9-6-16,25-10-9 15,-7 7 0-15,21-6-6 16,-8 2 1-16,12-2 0 15,-11 3-18-15,7-4-8 0,-8 7-28 16,8-6-13-16,-7 3-40 16</inkml:trace>
  <inkml:trace contextRef="#ctx0" brushRef="#br0" timeOffset="13707.196">31189 2161 208 0,'-18'-3'79'0,"18"3"-61"0,-10-3 15 15,10 3 3-15,0 0-9 16,0-6-3-16,3 3-3 15,1 3-1-15,14-10-11 16,-4 4 3-16,21-7 2 0,-7 7 1 16,11 0 1-16,-7 3-2 15,7-7-1-15,-4 10-1 16,-3 0 2-16,-4 0 4 16,-7 10 1-16,-3-1 1 15,-15 1 0-15,1 5-9 0,-15-5-2 16,4-1-5-16,-14 7-3 15,3-7 0-15,-6 10 1 16,6-3-1-16,-7 3-1 16,8-7 1-16,2 10-1 15,1-3-5-15,7 6 1 16,0-13 2-16,14 14 1 16,0-8 1-16,11 4 0 15,-4-3 2-15,7 3 1 16,0-3-4-16,4 9-1 15,-7-3 1-15,-1 10 0 16,-3-7 1-16,-3 10 2 16,-4-7-1-16,-7 0 2 15,0-6 0-15,-7 4 1 0,0-4-2 16,-18-3 1-16,4-10-2 16,-21-3 2-16,7-2-2 15,-11-7-1-15,7 0-2 16,-3-3 1-16,6-1 1 15,5-2 0-15,2 0-14 16,12 6-3-16,-1-6-18 16,14 3-7-16,1 3-22 15,17-10-10-15,-3 4-70 16</inkml:trace>
  <inkml:trace contextRef="#ctx0" brushRef="#br0" timeOffset="14217.967">32092 2268 212 0,'4'-34'82'0,"-4"34"-64"0,10-35 7 0,-6 32-1 15,3-3-4-15,0-4 0 16,0-2 7-16,0 2 3 15,0 1-16-15,0 6 7 0,-7-7 6 16,0 4 0-16,-7-3 4 0,4 5-8 16,-15 1-4-16,4 3-7 15,-11 3-2-15,4 1-2 16,-18 14 2-16,7-2-1 16,-17 19 0-16,10-1-3 15,-7 13 1-15,11-6 0 16,7 3 1-16,7 0-2 15,21 3 1-15,0-7 2 16,24 14 2-16,-6-10-10 16,21 6-3-16,-7-16 3 15,13-2 3-15,-9-4-1 16,10-9-2-16,-8-7 4 16,-6-15 1-16,-4 3 2 15,-24-19 0-15,-1 1-4 0,-20-1-3 16,-1 6-3-16,-21-12 1 15,8 6-1-15,-29 4 0 16,10 2-5-16,-3 7 0 16,11 6-37-16,3 0-13 15,7 0-46-15,18 6-20 16,0 0-27 0</inkml:trace>
  <inkml:trace contextRef="#ctx0" brushRef="#br0" timeOffset="15211.884">23844 4394 252 0,'-7'0'96'0,"7"0"-75"0,-3-6 10 0,3 6 1 16,0 0-7-16,0 0 3 16,0 0-7-16,0 0-1 15,7 0-11-15,3 0 6 0,4 0 2 16,8-4-1-16,9-2 1 0,15 6-7 16,11-9-4-16,6 3-1 15,-3-1 1-15,-3 1-3 16,-5 0-2-16,-6 3 0 15,-7-1 1-15,-4 4-1 16,-6 0-1-16,-8-3-19 16,-4 3-8-16,-2-3-28 15,-5 0-10-15,-3-3-81 16</inkml:trace>
  <inkml:trace contextRef="#ctx0" brushRef="#br0" timeOffset="15614.69">24253 4002 268 0,'-7'0'101'0,"7"0"-78"0,0 0 13 0,0 0 2 16,0 6-2-16,4-3 2 15,3 4-3-15,0-4-1 16,4 6-19-16,3 1 2 0,0-1 1 16,4 4-4-16,3-7 0 15,3 3-8-15,5 1-4 16,-1-1-1-16,4 4-1 16,-4 2 4-16,-4 4 2 0,-2 3 0 15,-8 3-1-15,-11 6-1 16,-10 1 2-1,-7 5-3-15,-4-2 0 0,1-1-1 16,-1 1 1-16,4-7-2 16,4-3 2-16,2 0-7 15,1-9 1-15,4 0-39 16,3-7-16-16,0 0-29 16,0-2-10-16</inkml:trace>
  <inkml:trace contextRef="#ctx0" brushRef="#br0" timeOffset="16454.873">26409 3795 200 0,'3'-38'74'0,"5"20"-58"0,6-11 14 0,-4 17 1 15,4-1-7-15,4-6 0 16,0 7-2-16,-1 2 1 16,-3 1-13-16,0 0 10 0,-3 9 3 0,-4 9 6 15,-3 4 2-15,-4 5-5 16,-4 8-2-16,-3 5-2 15,-7 3-2-15,0 4-8 16,0-4-5-16,0-5-4 16,7-1 0-16,3 0 2 15,8-6 2-15,10-3-3 16,7 0-1-16,11-10 1 16,3 1 0-16,0-1 0 15,-3 0 0-15,-4-2-2 16,-3-7-2-16,-4 0-10 15,-3 0-6-15,-4 0-23 16,-4 0-10-16,1 0-16 16,-1-7-5-16,1-2-72 15,3 6-35-15,0-7 90 16</inkml:trace>
  <inkml:trace contextRef="#ctx0" brushRef="#br0" timeOffset="16755.135">26864 3695 228 0,'-11'-19'88'0,"11"9"-69"0,0-2 15 0,0 6 3 15,0-1-8-15,0 7 0 16,0 0-1-16,4 3 2 16,0 10-16-16,-1 15 3 0,-3 10 1 15,-3 6-4-15,-1 3 0 0,-3 3-6 16,0 3 0-16,0 10-3 15,0 3 2-15,3-3-6 16,1 2-1-16,3-8 0 16,0-7 0-16,3-9 0 15,1-7 2-15,-1-2-17 16,1-14-6-16,3 1-26 16,-4-9-9-16,1-7-20 15,-4-3-7-15,11-10-30 16</inkml:trace>
  <inkml:trace contextRef="#ctx0" brushRef="#br0" timeOffset="17055.482">27323 3858 252 0,'3'0'93'0,"-3"0"-72"0,4 0 16 0,-1 0 4 15,1 6-7-15,-4-3 1 16,0 16-1-16,0-10 2 16,-4 13-20-16,1 0 0 0,-4 3 0 15,-4 4-6-15,-3 11-1 16,0 1-5-16,-4 0-3 16,4 0 0-16,0-4 1 15,3-2-1-15,1-1-1 16,3-15-15-16,0 6-7 15,3-9-25-15,1-4-7 0,-1-2-34 16,1-4-11-16,-8-6-19 16</inkml:trace>
  <inkml:trace contextRef="#ctx0" brushRef="#br0" timeOffset="17296.542">27125 3886 288 0,'-3'-13'107'0,"6"13"-83"0,4 13 10 0,0-13 0 16,4 9-4-16,3 7 2 15,0 3-4-15,0 3-3 16,0 6-13-16,0 10-5 0,0-1-1 16,1 7-3-16,2 0 0 15,1 0-8-15,3-3-2 16,4-7-29-16,6-6-14 15,5-6-40-15,3-9-16 16,-4-13-15 0</inkml:trace>
  <inkml:trace contextRef="#ctx0" brushRef="#br0" timeOffset="17763.961">27933 4011 252 0,'0'7'96'0,"0"-14"-75"0,3 14 12 0,-3-7 2 15,8 0-10-15,2 0-2 16,8 0-2-16,6 0-1 16,8 0-11-16,7 0-1 0,0-7 2 15,3 4-8-15,0-3-1 16,1 3-1-16,-8-3 2 16,-7 6-25-16,8-4-12 15,-8-2-15-15,0 6-5 0,-3-3-67 16</inkml:trace>
  <inkml:trace contextRef="#ctx0" brushRef="#br0" timeOffset="18094.165">28219 3698 280 0,'-4'0'107'0,"8"3"-83"0,3 6 15 0,-4 1 3 16,4-1-8-16,0 13 3 16,0 6-12-16,-3 4-6 15,0 8-10-15,-4-5-2 0,-4 9 3 16,4 0-8-16,0 3-1 15,0 0-1-15,0 0 2 16,4-6-1-16,3-1-1 16,3-8-28-16,1-7-14 15,-1-6-29-15,4-10-11 16,4-3-53 0</inkml:trace>
  <inkml:trace contextRef="#ctx0" brushRef="#br0" timeOffset="18225.111">28797 3685 304 0,'14'-34'115'0,"-3"24"-89"0,0 4 10 15,-8 3 0-15</inkml:trace>
  <inkml:trace contextRef="#ctx0" brushRef="#br0" timeOffset="18616.894">28833 3641 548 0,'-11'7'18'0,"-3"5"-11"16,-4 4-5-16,1 3-1 0,-1-1-1 16,4 1 0-16,3 0 0 15,1-3 0-15,3-1-3 16,3 1 2-16,4 0 1 16,4-4 0-16,3 1 0 15,3-1 0-15,8-5 0 0,7 2 0 16,3 1 0-16,-4-1 0 15,-2-9 0-15,13 9 0 16,-10 1-3-16,6 5 2 16,-6-2 10-16,0 6 3 15,-4-4 3-15,0 11 4 16,-3-1-2-16,-8-3-1 16,1 0 3-16,-8 3 0 15,1-3 1-15,-8-4 0 16,1 1-9-16,-15 3-4 15,4-6-4-15,-14-4 0 16,-14 4 0-16,3-7 1 0,0-2-7 16,0-4-2-16,7-3-20 15,4-3-7-15,4-4-12 16,2-2-3-16,5 0-16 16,3-4-5-16,10-3-81 15</inkml:trace>
  <inkml:trace contextRef="#ctx0" brushRef="#br0" timeOffset="18871.605">28797 3657 304 0,'-3'0'112'0,"10"3"-87"0,7 0 11 0,-4-3 0 16,8 0-7-16,-4 0 3 15,22-3-9-15,-8 0-2 16,14-6-12-16,18-4-3 0,4-6-2 16,-1 0-2-16,1 10-2 15,-8-3-4-15,-3 2 0 16,-7 7-22-16,-11-3-8 16,-7 3-27-16,0 3-11 15,4 0-68 1</inkml:trace>
  <inkml:trace contextRef="#ctx0" brushRef="#br0" timeOffset="19577.458">29316 3867 264 0,'-18'-16'99'0,"15"4"-77"0,-1 6 9 16,4 2-2-16,0 4-4 16,7 0 2-16,7 7 0 15,4 2 1-15,0 1-15 16,-4-1 3-16,14 4 4 0,-7 5-5 16,7 4 0-16,11 10-9 15,-7-1-2-15,0 0-2 0,-8 1 1 16,1-1-4-16,-4-3 0 15,-3-3-1-15,-1-6-2 16,-2-3-41-16,-1-4-20 16,-4-2-22-16,1-10-7 15,-1 0-26 1</inkml:trace>
  <inkml:trace contextRef="#ctx0" brushRef="#br0" timeOffset="19877.305">29785 3851 244 0,'-7'-12'93'0,"7"12"-72"0,7-10 16 0,-3 7 4 0,3 3-4 16,-4 0 0-16,4 7-9 16,4 11-3-16,-4-2-14 15,-11 12 0-15,-3 10 0 0,-7 9-4 16,-7 16 1-16,-4 3-5 15,1 9 0-15,-1-6-1 16,0-7-2-16,1 1 1 16,2-3 1-16,5-4-3 15,3 1 0-15,3-10-19 16,7-7-9-16,4-11-16 16,4-4-5-16,3-13-13 0,7-5-3 15,4-11-46 1</inkml:trace>
  <inkml:trace contextRef="#ctx0" brushRef="#br0" timeOffset="20227.154">30371 3651 272 0,'-7'-10'101'0,"7"10"-78"0,3 0 15 15,-3 0 2-15,4 0-11 16,-1 0-2-16,8 0-11 15,-4 0-3-15,10 0-7 16,-2 3-2-16,9 4 0 0,-6-1-2 16,7 3-2-16,3 4-30 15,-3 3-13-15,-8-1-53 16,-3 4-23-16,-10-6 9 16</inkml:trace>
  <inkml:trace contextRef="#ctx0" brushRef="#br0" timeOffset="20402.912">30148 4030 252 0,'0'6'93'0,"11"-6"-72"0,14-3-2 0,-4-3-6 16,11 0-5-16,-8 3 0 15,26-4-7-15,13-2 0 16,-10 0-1-16,-7-1-31 0,-7 7-14 15,-4-3-61 1</inkml:trace>
  <inkml:trace contextRef="#ctx0" brushRef="#br0" timeOffset="21469.45">31076 3538 224 0,'-7'-6'85'0,"7"6"-66"0,-7-7 10 0,7 4-1 16,0 0-5-16,0 3 0 15,0-9-1-15,0 9-2 16,0 0-10-16,0-10 5 0,7 7 4 16,0-3 1-16,7-4 0 15,-3 1-4-15,17 0 0 16,-3 2-3-16,21-5 0 16,-11 2-5-16,14 1 0 15,-10 3-3-15,7 6 2 16,-4 0-4-16,-3 6 0 15,-4 0 3-15,-3 4 3 16,-7-1 2-16,-7 0 3 16,-4 1-3-16,-11 2-1 15,-3-2-4-15,-10-1-1 16,-1 1-3-16,-10 2-2 0,3-2 1 16,-3-1-1-1,3 4 0-15,1-4 0 16,3 0 0-16,3 7 0 0,0-7-3 15,8 10 0-15,-1 6 2 16,11-3 0-16,-3 0 1 16,7 13 2-16,-1-13-3 15,4 6 0-15,0 0 1 16,0 3 2-16,1-5 5 16,-8-4 6-16,0 3-5 15,-7-3 0-15,0-4 2 16,-11 1 1-16,4-3-5 15,-25 0-4-15,8-7-1 0,-33 7-1 16,15-4 0-16,-11-6 0 16,7 1-25-16,0-7-8 15,11 0-38-15,3-3-17 16,7-1-91 0</inkml:trace>
  <inkml:trace contextRef="#ctx0" brushRef="#br0" timeOffset="24576.3">25538 4698 228 0,'-15'-6'88'0,"15"-1"-69"0,0 4 6 0,0 3 0 16,4-6-12-16,0 3 0 15,-4 3-3-15,0 0-1 16,0 0-5-16,0 0 4 0,7 0 4 15,3 0 3-15,4 0 3 0,7 0-1 16,8 0 1-16,6 0-5 16,4 0 0-16,7-6-4 15,21 6 0-15,21-10-1 16,7 10 0-16,14-9-2 16,29-1 1-16,7-2-4 15,-11-1 0-15,-28 4-3 16,81-4-1-16,-43 4 1 15,93-4 0-15,-65 4 0 16,104 0 2-16,-79-1-1 16,103 7-1-16,-85-3 1 15,110-4 1-15,-89 1-1 16,110-10-1-16,-103 13 1 0,92-16-1 16,-98 6 0-16,56-9 2 15,-85 6-3-15,21 7 0 16,-60-4 1-16,22 1 2 15,-47 5-8-15,-9 7-3 16,-33-3-35-16,-18 6-14 16,-13 0-89-1,-18 0-42-15,-7 0 94 16</inkml:trace>
  <inkml:trace contextRef="#ctx0" brushRef="#br0" timeOffset="27024.186">28395 5400 232 0,'4'-15'88'0,"-4"8"-69"0,0 4 15 0,0 3 1 15,0 0-12-15,0 0 0 16,7 0 1-16,0 0 5 16,0 7-16-16,-4 8 6 0,1 7 2 15,-4 19 2-15,-4 25 1 16,-3 15-5-16,0 1-1 15,-3 24-10-15,-1 17-5 16,-3-14-2-16,0-8-1 16,0-4 2-16,3-6 1 15,4-13-4-15,4-12 1 16,3-13 2-16,7-15 1 16,3-13-8-16,1-15-4 0,-1-4-35 15,-3-12-14-15,-3-4-30 16,-4-2-10-16,3 2-26 15</inkml:trace>
  <inkml:trace contextRef="#ctx0" brushRef="#br0" timeOffset="27744.25">28741 5504 276 0,'-4'-3'104'0,"8"3"-81"0,-1-7 9 0,4 1-2 16,4 0-5-16,7-4 2 16,6 1-4-16,12-7-2 15,9 7-11-15,5 0 0 0,-1-1 3 16,1 1-1-16,-1 9 1 0,4 0-1 16,0 6 2-16,-4 3 2 15,-13 1 2-15,-8-7-4 16,-7 13 2-16,-7 2 2 15,-14 4 1-15,-11 4-10 16,-10 5-3 0,-3 0-4-16,-5 4 1 0,1-1-4 15,0-6 0-15,0 7 1 16,3-7 0-16,4 0-3 16,7-3 2-16,3-6 1 15,8 0 0-15,6 3-5 16,8-3 1-16,6 3 2 15,5-3 3-15,2 3 0 16,8-1-1-16,7 17 1 0,-7-3 1 16,-4-10-1-16,7 19-1 15,4 6 3-15,-11-3 0 16,-7-10-1-16,-10-2-2 16,-8-7 5-16,-10-3 1 15,-10-3 0-15,-12-3 1 16,-6-3-4-16,-4-1 0 15,-3-2-1-15,-4-4-2 16,-3-2-2-16,-1-4-1 16,8-3 2-16,7 0 2 15,7-3-18-15,10-1-8 16,7 1-18-16,11 0-6 16,11-3-23-16,7 0-6 0,6-1-82 15</inkml:trace>
  <inkml:trace contextRef="#ctx0" brushRef="#br0" timeOffset="28015.481">29655 5958 304 0,'0'-18'112'0,"0"18"-87"0,0 0 13 16,0 0 1-16,0 0-14 0,0 9-3 15,0 0 1-15,0 13 2 16,3 4-13-16,4 8 4 0,4 0 4 16,6 7-11-16,8-3-2 15,7-4-5-15,7-2 1 16,3-4-2-16,0-3 2 16,-3-3-26-16,-4-3-12 15,-6-7-46-15,-15 13-122 31</inkml:trace>
  <inkml:trace contextRef="#ctx0" brushRef="#br0" timeOffset="28270.461">30131 5908 316 0,'-4'-6'118'0,"4"6"-92"0,7 3 24 15,-7-3 5-15,7 6-20 16,-3 1-5-16,-4 21-12 16,0-6-1-16,-18 34-10 15,-10 26 0-15,-11 3 0 0,-10 12-1 16,-4 9-1-16,7-5-6 16,7-10-1-16,7-10-19 15,11-12-7-15,7-9-27 16,11-10-12-16,13-3-95 15</inkml:trace>
  <inkml:trace contextRef="#ctx0" brushRef="#br0" timeOffset="28843.815">30526 5770 232 0,'-7'-6'88'0,"7"3"-69"0,7 0 19 0,-7 3 4 15,7-3-7-15,4 0 2 16,-1-4-8-16,4 1-1 15,7 0-15-15,4-1 3 0,10 1 2 16,15-3-8-16,-8 3-3 16,-7-1-4-16,11 4 0 15,11 3-42-15,-11 0-18 16,-8 3-101 0</inkml:trace>
  <inkml:trace contextRef="#ctx0" brushRef="#br0" timeOffset="29054.444">30554 6002 296 0,'7'4'110'0,"11"-1"-86"0,14-13 0 16,-11 4-4-16,21-3-14 15,14-1-1-15,-10 1-3 16,-7 2 1-16,11-2-2 15,10 0-18-15,-8 6-6 0,-6-4-22 16,-3-2-9-16,-1 9-57 16</inkml:trace>
  <inkml:trace contextRef="#ctx0" brushRef="#br0" timeOffset="29726.295">31369 5397 272 0,'-11'-12'101'0,"11"12"-78"0,4-10 9 16,-4 10 0-16,7-6-5 16,0 3 2-16,11-7-5 15,-1 4-1-15,12-6-12 16,-8 2 7-16,25 1 2 0,-11 3 1 16,25 6-1-16,-11 0-2 15,4 12 1-15,-11-2-4 16,-13 8-1-16,-5-2-2 15,-20 3 2-15,-4-7-1 16,-18 13 2-16,4-6-6 16,-11 6-3-16,4-6-3 15,0 3 0-15,4-6-4 16,-1 12 0-16,4-9 1 16,3 3 0-16,1-3-3 0,6 6 2 15,1-3-1-15,10 6 0 16,0-3 0-16,14 6 0 15,-4-6 4-15,19 7 3 16,-8-10-4-16,7 15-3 16,-7-5 1-16,-3 5 2 15,-7-9 0-15,-11 16 2 16,-4-9-2-16,-17 2 2 16,4-5 0-16,-22-1 1 15,7-6-5-15,-10-6 1 16,7 0 0-16,-8-3 0 0,5-4 2 15,-12-6 1-15,8-2-19 16,-7-8-7-16,6 1-10 16,5-3-5-1,3 0-12-15,13-4-6 0,1 1-12 16,21-10-3-16,-3 10-71 16</inkml:trace>
  <inkml:trace contextRef="#ctx0" brushRef="#br0" timeOffset="30176.695">32516 5466 348 0,'7'-19'132'0,"-7"19"-103"0,0-9 3 0,0 9-6 15,-4-9-3-15,1 5 3 16,-12-2-2-16,5-3-3 15,-18 9-11-15,3-3 0 0,-24 6 3 16,10 3-3-16,-14 7 0 16,10 2-4-16,-2 13-1 15,9-2-1-15,5 11 2 16,6-2-3-16,11 2 0 16,3-5 3-16,15-1 1 15,-1-6-1-15,25-6-1 16,-3-3-3-16,25-16 1 15,-12 0 0-15,8-19 1 16,-10 3 4-16,-5-9 5 16,-3 9 4-16,-10 4 4 0,-4-1-7 15,-14 16-1-15,0 1-5 16,-14 21 0-16,4-7-3 16,-8 23 0-16,4-9-6 15,0 11 1-15,3-5 0 16,1 28 2-16,2-16-21 15,1 13-9-15,0 9-41 16,0-6-19-16,0-10-123 16</inkml:trace>
  <inkml:trace contextRef="#ctx0" brushRef="#br0" timeOffset="30806.911">27989 6940 264 0,'4'-10'99'0,"-1"4"-77"0,1 0 20 0,-4 6 3 15,7-6-8-15,0 3 1 16,0-1-7-16,4 1-1 15,3 0-17-15,3 3 5 0,5-3 3 16,6 0 0-16,4 0-1 16,13-4 1-16,30 1-1 15,20-6-11-15,21-7-3 16,39 0-2-16,15-3 2 16,27-3-3-16,1 0 0 15,10-3-1-15,-63 9 1 16,-32 3-13-16,-1 7-3 15,-23-1-45-15,-26 7-17 16,-10 0-18-16,-25 3-6 16,-3 0-45-16</inkml:trace>
  <inkml:trace contextRef="#ctx0" brushRef="#br0" timeOffset="31152.796">28709 7031 348 0,'11'-28'129'0,"-1"12"-100"0,4-3 13 0,-7 13 2 15,4-4-21-15,-4 10-2 16,0 7-9-16,-7 5 0 16,-3 26-7-16,-4 9-1 0,-1 3 0 15,1 7-2-15,4-7-2 16,-1 3 1-16,4 0 1 16,4-6-6-16,3 7 1 15,0-10-32-15,4-7-14 16,3-9-26-16,0-9-11 15,7-6-52 1</inkml:trace>
  <inkml:trace contextRef="#ctx0" brushRef="#br0" timeOffset="31676.942">29030 7031 288 0,'-21'-6'107'0,"21"2"-83"0,3 4-7 16,12-6 57 0,2-3-25-16,8-1-6 15,-7 4-9-15,17-6-21 16,7-4 3-16,-3 6 4 0,-7 7-2 0,17 0-1 16,8 6-5-16,-8 0-2 15,-10 7 2-15,-8-1 5 16,-9 1 0-16,-8 5-1 15,-7-2-4-15,-4-4-2 16,-3 1-4-16,-3-1-1 16,-1 0-6-16,-6 4 1 15,-1 3-2-15,4-4 0 16,0 4 0-16,0 6 0 16,3-3 2-16,4 6 0 15,0-3-3-15,7 0 2 16,8 15 1-16,-1-8 2 15,0-4-3-15,0-3 0 16,-3-4 1-16,-1-5 2 16,-3 3 1-16,-7-4 1 0,-7-2 0 15,-3-4 0-15,-1 0-2 16,-17 3-2-16,-15 4-2 16,-2 0 1-16,2-4-1 15,4-3 0-15,8 1-11 16,6-7-5-16,7 0-25 15,8 0-13-15,10-7-39 16,14 1-14-16,14 0-58 16</inkml:trace>
  <inkml:trace contextRef="#ctx0" brushRef="#br0" timeOffset="32352.742">31334 6419 200 0,'-25'4'74'0,"22"-4"-58"0,-1 3 16 0,4-3 2 16,0 0-8-16,0 0-3 15,4 0 4-15,-1 0 5 16,1 3-17-16,-1 0 9 0,-3-3 6 16,0 6-3-16,4-3-1 15,-1-3-1-15,11 10-1 16,-3-10-7-16,24 6 0 16,-3-3-1-16,31-6 2 15,-10-3-8-15,39 6-3 16,-21-3-4-16,41-4 0 15,-23-2-2-15,27 6-1 16,-24-3 3-16,14-1 0 16,-22 1-8-16,4 3-2 15,-17 0-29-15,-11 3-14 0,-11 0-29 16,-20 3-11-16,-5 0-62 16</inkml:trace>
  <inkml:trace contextRef="#ctx0" brushRef="#br0" timeOffset="32684.536">31567 6771 252 0,'3'-13'96'0,"-3"13"-75"0,14-16 28 0,-10 13 8 15,3-6-4-15,0 6 2 16,3-4-14-16,1 7-3 16,-4 0-21-16,0 7 1 0,-7 11 0 15,0-2-10-15,-3 12-2 16,-1-3-4-16,-3 13 1 16,0 19-2-16,0-4-1 15,3 3-2-15,1-9 1 16,3-6-26-16,0 0-9 15,0-10-20-15,0-6-7 16,3 0-61-16,8-12-25 16,3-4 34-1</inkml:trace>
  <inkml:trace contextRef="#ctx0" brushRef="#br0" timeOffset="33210.789">31958 6780 296 0,'0'-22'110'0,"0"22"-86"0,11-13 16 15,-11 13 2-15,7-6-12 16,-4-3 0-16,4 9 0 16,0-3 1-16,0-4-16 0,1 7 4 15,6 0 2-15,-4 0-5 0,18 0 1 16,-6 0-4-16,20 7 2 15,-7-4-4-15,11 3-1 16,-7 0-2-16,-4 4 2 16,-7-4 1-16,-6 3 3 15,-5 1-3-15,-17 2-1 16,0-2-4-16,-17 2-1 16,2-5-6-16,-9 11 1 15,3-8 0-15,-4 9 0 16,4-7-3-16,3 4 2 15,4-4-1-15,7 13-2 16,0-3 3-16,14 16 2 16,-4-7 0-16,15 13-1 15,-4-12-2-15,7 12 1 16,-3-10 3-16,-4 1 3 0,0-7 4 16,-14-3 5-16,0-3-8 15,-21-3-1-15,3-4-1 16,-17-2 0-16,7-7-5 15,-14 4 1-15,6-4-11 16,-6-3-5-16,7-3-23 16,-1 9-10-16,5-9-29 15,-1 16-11-15,7-10-98 16</inkml:trace>
  <inkml:trace contextRef="#ctx0" brushRef="#br0" timeOffset="33736.377">28596 8793 268 0,'4'-28'101'0,"6"6"-78"0,4-19 24 16,-7 19 7-16,1-9-6 15,-1 9-1-15,0 0-13 16,0 6-4-16,0 7-17 16,3 9 8-16,1 12 2 0,-1 13-3 15,5 7-1-15,6 5-9 16,7 1-2-16,11 9-4 15,10 6-1-15,11 10 1 0,-3-3 0 16,-4-4-2 0,-1-6 1-16,-6 0-18 15,-10-12-4-15,-8 0-44 0,-7-13-17 16,-7-3-59-16,0 0-27 16</inkml:trace>
  <inkml:trace contextRef="#ctx0" brushRef="#br0" timeOffset="34038.026">29432 8599 324 0,'-14'-13'123'0,"14"13"-95"0,-3 19 11 0,3-16-1 0,0 10-6 15,0-4 3-15,0 19-8 16,0 13-2-16,-4 9-14 15,-10 19 4-15,-7 22 3 0,-7 0-8 16,-4 9-1-16,-10 19-5 16,-8 1-3-16,-13-8 0 15,-8 1-1-15,4 13 2 16,7-20 1-16,11-12-4 16,6-15 1-16,15-13-18 15,7-16-8-15,7-6-19 16,7-13-8-16,7-9-15 15,7-13-8-15,10 1-68 16</inkml:trace>
  <inkml:trace contextRef="#ctx0" brushRef="#br0" timeOffset="34382.368">29965 8909 284 0,'-11'-19'107'0,"4"16"-83"0,0-3 28 0,4-4 9 0,-1 7-12 16,1 0-4-16,3 0-17 15,3 0-5-15,11 0-13 16,7 0 0-16,8 3 1 0,2 0-6 16,8 0-1-16,4 0-4 15,6 3-3-15,-3 3-3 16,-11 3 1-16,-7 7-46 16,-14-3-18-16,-14 12-77 15,-3 3-65 1,-8-3 80-16</inkml:trace>
  <inkml:trace contextRef="#ctx0" brushRef="#br0" timeOffset="34574.092">29796 9326 328 0,'-18'9'123'0,"25"-9"-95"0,18 0 11 0,-8-3 1 15,22 0-15-15,7-3-3 16,10-4-10-16,4 1-5 15,7 6-4-15,4-3-3 0,-4-4 3 16,-3 1-20-16,-4 6-8 16,-4-4-31-16,-17 1-13 15,-7 0-75 1</inkml:trace>
  <inkml:trace contextRef="#ctx0" brushRef="#br0" timeOffset="35145.888">30984 8677 308 0,'-10'-28'115'0,"10"28"-89"0,10-32 14 15,-6 26 3-15,7-6-9 16,3-4 1-16,7 0-7 15,4 1-3-15,13-4-13 0,15 9 1 16,0 10 3-16,-10 0 7 0,17 19 6 16,-11 0-5-16,11 15-2 15,-14-5-6-15,-11 5-2 16,-7 16-2-16,-17-18 2 16,-4-7-5-16,-14 12-1 15,0-8-4-15,-14 2-3 16,3-3 0-16,-3 7-1 15,3-10-3-15,1 6 0 16,2-6-1-16,8 3 3 16,0 1-2-16,7-1 1 15,4 6 0-15,6-2-2 16,5-1 0-16,2-3 3 16,1-3 0-16,3 7 1 15,0-1 0-15,-3 4 0 0,-4 2 0 16,-4-2 0-16,-2 5 2 15,-8-5 1-15,-8-1-1 16,-9-2 1-16,-8-4 2 16,-10-3 2-16,-15-3-6 15,-10-9 0-15,1-4-1 16,-1-6 0-16,-4-3-7 16,-3-3 0-16,0-3-39 15,3-7-17-15,12-6-29 16,9 7-11-16,15-4-74 15</inkml:trace>
  <inkml:trace contextRef="#ctx0" brushRef="#br0" timeOffset="35925.507">31630 8235 288 0,'-53'-32'107'0,"53"32"-83"0,-46-40 10 16,25 21 0-16,-11-16-10 16,-6 7 0-16,-12-3-4 15,-6 3-3-15,-4-1-9 16,-11 1-1-16,-21 0 0 0,-17 0-3 15,-7 3-1-15,-25 0 1 16,-8 12 2-16,-16 7-1 0,-19 12 2 16,-17 13 0-16,-18 25 1 15,-17 25-2-15,-7 12-1 16,-22 7-6-16,11 6-1 16,-11 19 3-16,22 0 3 15,-4-3 5-15,28 12 5 16,25 10-4-16,18-4 2 15,35 1-1-15,42 15 3 16,46-6-7-16,43 16-2 16,34 12-3-16,43-13 1 15,46 7 2-15,42 0 2 16,39-25-3-16,50-10-3 16,38-27 0-16,36-23 1 0,38-19 1 15,21-21 1-15,18-20 2 16,8-24 3-16,6-13-2 15,-28-28-2-15,-50-22-2 16,-20-16-3-16,-54-28-6 16,12-56-1-16,-47-10-2 15,-42-28 3-15,-39-38 2 16,-39-3 2-16,-49-28 1 16,-64 0 3-16,-56 28-3 15,-70 41 0-15,-61 41 1 16,-70 25 2-16,-56 31-23 15,-33 28-8-15,5 22-54 16,34 29-22-16,11 12-66 16</inkml:trace>
  <inkml:trace contextRef="#ctx0" brushRef="#br0" timeOffset="38960.261">2120 12208 220 0,'-21'-10'85'0,"10"1"-66"0,1 2 16 0,6 7 4 16,-3-3-12-16,0 3-3 15,0 0-3-15,-3 3 1 16,-1 4-12-16,0-1 3 0,4 0 3 0,-7 4-2 15,7 2 2-15,0 1-7 16,0 12-3 0,0 3-1-16,0 7 1 15,0-1-5-15,3-3-1 0,4-6 0 16,4-3 0-16,3-9 2 16,7-7 1-16,4-9 1 15,6-9 2-15,1-7-3 16,0-3 0-16,0-6 1 15,-1 2 0-15,4-5 0 16,-6 0 0-16,-8-7-2 16,0 7-2-16,-7-4 1 15,-7 1 1-15,-11 6 3 16,-6 3 2-16,-5 9-3 16,-13 6-1-16,3 10-1 15,1 4 1-15,2 8-2 0,-6 4 2 16,7 6-4-16,3 3-2 15,8 6-1-15,-1 10 3 16,4 6 4-16,7 9 3 16,0-5-5-16,14-8-2 15,3-8 0-15,5-10 0 16,6-6 3-16,7-10 3 16,11-15 4-16,10-10 2 15,-3-15-5-15,7-4-2 16,-14-8 0-16,0 5 0 15,-4-3 0-15,-11 0 0 16,-9-2-2-16,-8 2-2 16,-11 0 3-16,-10 0 0 0,-11 4-1 15,-13-1 1-15,-5 7-2 16,1 12-1-16,-8 13-2 16,8 15-1-16,-7 13-1 15,6 16 3-15,5 2 0 16,-1 7 1-16,11 19-3 15,6 3 2-15,15 0 1 16,7-12 0-16,14-10-3 16,8-10 2-16,6-12 5 15,4-9 2-15,6-16 0 16,19-6 1-16,-4-19-2 16,3-10 2-16,1-6-6 15,-15 4-1-15,0-7 2 0,-10 0 1 16,-7 0-1-16,-8-3-2 15,-6 3 3-15,-18 0 2 16,-11 7-4-16,-13 2-1 16,-22 16 2-16,-4 16 3 15,1 13-7-15,3 12 0 16,3 15-2-16,-2 7 2 16,9 12-1-16,4 13-1 15,8 4 3-15,13-8 0 16,14-8-2-16,8-10 0 15,10-13-1-15,7-9 3 16,15-12 2-16,6-13 2 16,21-9 3-16,-3-13 3 0,7-16-2 15,-14-3-2 1,-3-3 0-16,-4 0-1 0,-18 1 0 16,-7 2 0-16,-3 3 0 15,-15 7 0-15,-13 3 0 16,-19 3 0-16,-6 6-5 15,-21 6-1-15,3 1 1 16,-7 12 0-16,7 9 1 16,3 13 0-16,-3 12-3 15,8 20 2-15,2 12 1 16,15-1 0-16,10-2-3 16,15-6 2-16,10-10 1 15,11-7 2-15,6-11 1 16,15-11 1-16,10-8 0 0,18-10 0 15,-3-10 0-15,7-11 0 16,-15-17 0-16,4-12 0 16,-14-7-2-16,0 1-2 15,-11 3 3-15,-17 2 0 16,-15 11-1-16,-10 2 1 16,4 7-2-16,-40 6 2 15,-17 15-2-15,-7 7-1 16,4 12 1-16,6 13-1 15,4 13-3-15,11 18 0 16,0 13-1-16,13 0 3 16,12 0 0-16,6-7 1 0,11-9-5 15,7-9 1-15,7-6 2 16,15-17 1-16,13-14-2 16,4-4 2-16,7-13 3 15,0-18 1-15,-7-16 1 16,-1-16 0-16,-13 7-2 15,-11-4-2-15,-7 10 3 16,-10 3 2-16,3 15-2 16,-35 1-2-16,-11 6 0 15,-21 9 1-15,7 7-1 16,-3 12-1-16,6 10-2 16,8 12 1-16,-4 19-1 15,11 12-2-15,10 0 3 16,7-5 0-16,11-8-2 0,11-8 0 15,6-7 2-15,8-9 0 16,3-6 1-16,15-13 2 16,13-13 1-16,-3-18 3 15,-7 9-3-15,14-35-2 16,-15 1 2-16,-2 6 0 16,-8 6 3-16,-18 6 1 15,-10 7-3-15,-17 9-1 16,-15 9-1-16,-7 13-2 15,0 13-2-15,-6 12 1 16,9 13 1-16,8 18 0 16,3-3-3-16,4-3 2 15,11-6-1-15,6-9-2 0,4-7 3 16,11-9 2 0,13-10-2-16,8-6 0 0,3-12 3 15,4-10 1-15,0-9-1 16,-11-3 1-16,-3 2 0 15,-11 7 3-15,-10 7-3 16,-11 15 0-16,-8 0-28 16,-2 9-10-16,3-3-65 15,7 1-25-15,3-4-69 16</inkml:trace>
  <inkml:trace contextRef="#ctx0" brushRef="#br0" timeOffset="40037.728">2900 11270 280 0,'-11'-47'104'0,"1"25"-81"0,-11-3-2 0,6 16-7 16,-9-1-2-16,-12 4 3 16,-20 6-2-16,0 3 2 0,-8 3-8 15,8 4 5-15,-11-1 1 0,3 0 7 16,-17 4 2-16,7 0-5 16,0 15 0-16,3 6-4 15,-3 20 0-15,-14 8-1 16,0 7 2-16,7 3-3 15,-1 10 1-15,15 15-5 16,4 0-2-16,10 1-2 16,0-1 0-16,11 16 2 15,10-1 2-15,4-8 1 16,14-7 0-16,7 7 0 16,10 8 0-16,11-11 0 15,14-10 0-15,8-10 0 16,17-9 0-16,21-3-4 15,14-3-1-15,7-6 1 0,32-4 0 16,7-2 0-16,21-7 2 16,11-4-5-16,14-8-1 15,21-1 0-15,11-5 2 16,17-7-3-16,8-4 0 16,17-5 1-16,24-4 2 15,47-2 1-15,3-4 1 16,21-3-2-16,-21-3-2 15,4-4-2-15,21-11 1 16,10 2 1-16,-3-6 2 16,-11-9-1-16,18-1 2 15,14-2-2-15,-7-7-1 16,-18 10 1-16,8 2-1 0,3 1 0 16,-15 0 2-16,-17 0-1 15,8-4-1-15,-19-5 1 16,-20-10 1-16,2-19-1 15,-27-13 2-15,0 4-2 16,-36-3-1-16,1-4 1 16,-33-18-1-16,-17-7-3 15,-14 10 2-15,-24 0 1 16,-33-6 0-16,-28-4-3 16,-24 10 0-16,-25 9-3 15,-22 3 1-15,-24 4 1 16,-28-7 2-16,-35-3-1 0,-15 9-1 15,-21 1 3 1,-38 3 0-16,-11-10 1 0,-32-9 0 16,-14-7 2-16,-29 7 1 15,-2 6-4-15,-40 0 1 16,-14-3-2-16,-14 9-2 16,-24 13 5-16,-22 10 1 15,-3 11-5-15,-11 11 0 16,-14 8-1-16,-21 13 2 15,-14 10 1-15,0 6 3 16,3 9-6-16,-3 10 1 16,0 28-1-16,-7 18 2 15,0 7-1-15,6-3-1 16,26 3 3-16,21-3 0 16,-11 19 1-16,49 3 0 0,18-4-7 15,36-9-3-15,10-6-21 16,46 0-7-16,31-9-34 15,15 9-12-15,42-16-81 16</inkml:trace>
  <inkml:trace contextRef="#ctx0" brushRef="#br0" timeOffset="42472.166">18052 11725 300 0,'-22'-3'112'0,"19"-1"-87"0,-4 4 13 0,7 0 1 0,0 0-14 16,0 0-3-16,0 0 1 16,7 0 2-16,7 0-13 15,11-3 6-15,3 0 3 0,11-3-3 16,10 0 2-16,11-1-5 16,7 1-1-16,-3 0-6 15,-1 3-3-15,-10 3-2 16,-4 3 0-16,-3 0-2 15,0 0-1-15,0-3-2 16,0 0-1-16,3 0-20 16,-6 0-8-16,-8 0-24 15,-7 0-10-15,-10 3-69 16,-11 7-70 0,-7 2 70-16</inkml:trace>
  <inkml:trace contextRef="#ctx0" brushRef="#br0" timeOffset="42847.831">19805 10765 344 0,'0'-6'129'0,"3"6"-100"0,-3 6 4 15,-3-3-2-15,-4 7-7 16,-4 12 3-16,-6 15-4 16,-8 20-2-16,-3 2-11 15,-8 20-2-15,-9 18 2 0,-15 16-4 16,-11 0-1-16,-3 3-5 15,7 12 0-15,7-2 0 16,7-7 2-16,11-13-3 16,6-8-2-16,12-11-12 15,6-11-5-15,4-14-36 16,7-11-16-16,3-11-94 16</inkml:trace>
  <inkml:trace contextRef="#ctx0" brushRef="#br0" timeOffset="43177.522">19191 10768 304 0,'-10'-25'115'0,"13"13"-89"0,1-7 12 0,3 9 1 0,3-2-12 16,4-1-3-16,4 7-3 16,0 9-1-16,3 13-11 15,0 15 8-15,0 35 3 0,0 22-4 16,0 6-1-16,1 25-9 16,2 13-2-16,8-13-4 15,0 6-1-15,3-2-1 16,0-7 0-16,4-16-16 15,4-9-5-15,2-13-38 16,5-9-13-16,-1-3-89 16</inkml:trace>
  <inkml:trace contextRef="#ctx0" brushRef="#br0" timeOffset="43567.005">20641 10894 288 0,'-7'-28'110'0,"11"24"-86"15,-4 4-6-15,7 16 38 16,3 19-12-16,1 12-12 16,3 6-7-16,0 6-15 15,0 23 2-15,-3 15 2 0,-1-9-7 16,1 3-2-16,-4-6-5 15,3-1-1-15,1 1-17 16,0-7-8-16,-4-12-30 16,-4-9-15-16,1-17-77 15</inkml:trace>
  <inkml:trace contextRef="#ctx0" brushRef="#br0" timeOffset="43776.808">20257 11502 328 0,'14'-19'123'0,"14"10"-95"0,46-4 14 0,-35 7 1 15,14-3-15-15,28-4-1 16,18 1-16-16,-4 2-7 16,4 4-2-16,6 3-2 0,1 3 2 15,-3 3-17-15,-12 3-4 16,-3-3-46-16,1 0-20 15,2 1-62 1</inkml:trace>
  <inkml:trace contextRef="#ctx0" brushRef="#br0" timeOffset="44302.791">21710 10963 228 0,'-11'-32'88'0,"8"14"-69"0,-4-4 17 0,7 12 3 15,0-5-12-15,3 5-1 16,8-9-4-16,7 7 1 15,6-1-13-15,12 1 10 0,6 2 6 16,7 7-3-16,4 6 1 16,11 7 0-16,3 15 2 15,-4 16-5-15,-6 18-1 16,-12-2-2-16,-9 5 0 16,-15-2-3-16,-14 12 1 15,-14 3-7-15,-11 4-1 16,-13-7-4-16,-8-10-3 15,-4 4 0-15,-2-9 1 16,-1-7-1-16,3 6 2 0,8-6-2 16,7-3-1-1,14-3-2-15,10 0-1 0,11-12 2 16,11-4 0-16,10-6 3 16,14-7 1-16,18-5 1 15,11-10 0-15,0-6-2 16,-4-7 1-16,0 1-35 15,3-4-13-15,4-3-33 16,0-3-14-16,-3 13-87 16</inkml:trace>
  <inkml:trace contextRef="#ctx0" brushRef="#br0" timeOffset="44813.877">23375 10439 312 0,'11'-59'115'0,"-4"33"-89"0,0-2 14 15,-7 19 3-15,0 6-15 16,-4-4-1-16,-6 17-12 16,-12 18-2-16,-13 32-7 15,-7 12 5-15,-8 19 2 0,-2 34-2 16,2 7 1-16,8 15-5 16,10 10 1-16,14-13-5 15,15-9-2-15,24-3 0 16,28-13-1-16,19-19 0 0,6-12 2 15,7-13-28-15,14-18-9 16,0-17-51-16,0-11-20 16,-3-20-44-1</inkml:trace>
  <inkml:trace contextRef="#ctx0" brushRef="#br0" timeOffset="45518.912">23721 10887 304 0,'-11'-9'112'0,"11"6"-87"0,4-6 9 16,3 5-4-16,3-2-10 16,4-3 1-16,8-1-1 15,2-2 0-15,8 2-11 16,0 1 1-16,7 3 1 0,3 3 5 0,0 6 4 15,-3 6-1-15,-4 7 0 16,-6 6-1-16,-12 3-2 16,-10 3-2-16,-14 3-1 15,-7 1-5-15,-3-4-3 16,-1-3-5-16,4-3 0 16,0-3 0-16,3 0 0 15,4-7-3-15,3 7 2 16,4 6-1-16,4-6 0 15,3 3 2-15,7 0 2 16,4-3-10-16,7 9-2 16,3 3 9-16,3 7 7 15,5-1-2-15,-1 10-2 0,0-6-1 16,-6-3 1-16,-5-1-1 16,-6-5 2-16,-8-1 2 15,-6-6 2-15,-11 3-1 16,-14-6 1-16,-15-3-4 15,-16 0-2-15,-1 0 0 16,-4-3 1-16,1-4-1 16,-1-3-1-16,1-9-4 15,6 7-2-15,8-7-13 16,3 0-3-16,15 0-15 16,6 0-6-16,11 0-15 15,7 0-6-15,14-7-97 16,7 7-47-1,7-9 105-15</inkml:trace>
  <inkml:trace contextRef="#ctx0" brushRef="#br0" timeOffset="45909.282">24388 10267 288 0,'3'-7'107'0,"1"11"-83"0,10 8 17 15,-4-6 2-15,4 10-8 16,4 12 2-16,7 35-8 15,-1 9-1-15,1 6-15 16,-4 29-6-16,0 15 0 0,-3 1-4 16,0 18 0-16,-1 3-1 15,1-19-2-15,-4-9 1 16,-7 0 1-16,-10-3-1 16,-11-16 2-16,-8-6-24 15,-2-12-8-15,-5-20-30 16,5-12-10-16,-1-9-76 15,11-7-43-15,3-15 90 16</inkml:trace>
  <inkml:trace contextRef="#ctx0" brushRef="#br0" timeOffset="46422.126">25090 11072 256 0,'-32'-3'96'0,"25"0"-75"0,0 0 14 0,7 3 3 15,3-6-9-15,4 0-2 16,7-4-4-16,11 1 0 16,7-1-13-16,7 4-1 0,3 0-2 15,0-1-3-15,4 4-1 16,4 3-3-16,-1 0-1 15,-3 3-28-15,-7 4-10 16,-8 5-113 0</inkml:trace>
  <inkml:trace contextRef="#ctx0" brushRef="#br0" timeOffset="46613.937">25068 11358 288 0,'-53'28'110'0,"46"-22"-86"0,11 1 0 16,7-7-6-16,13-4-11 16,22-2 1-16,11-6-3 15,6-1 2-15,18-6-4 16,4 4-2-16,-4 2 0 0,-7 7-39 16,-7 6-16-16,-3 6-72 15</inkml:trace>
  <inkml:trace contextRef="#ctx0" brushRef="#br0" timeOffset="47259.664">26779 10684 264 0,'-21'-16'101'0,"21"16"-78"0,-10-22 11 0,10 19-1 16,0-10-5-16,0 1 3 16,0-10 0-16,0 3 1 0,-4-6-17 15,1 3 6-15,-1 0 6 0,1 3-11 16,-8 0-1-16,4 1-5 15,-18 15-1-15,8-4-5 16,-29 17-3-16,-18 21 2 16,4 7 2-16,-3-1 0 15,-1 10 2-15,-3-3-2 16,11 6 2-16,6 7-2 16,15-1 2-16,17-2-4 15,15-1 0-15,17-9 1 16,11-10 2-16,6-6-1 15,5-9 0-15,6-6 1 16,15-10 1-16,6-16-1 0,-14-9 1 16,-10 7-4-16,4-17 0 15,-8 7 1-15,-3-6 2 16,-4 6 1-16,-4 0 1 16,-6 0 2-16,-4 12 1 15,-3-3-5-15,-11 16-4 16,0 0 1-16,-7 29 0 15,-11 27-1-15,-3 4-2 16,-4 6 1-16,1 3-1 16,2 25 0-16,8 0 2 15,7-7-1-15,7-8-1 16,7-10-17-16,4-3-9 16,3-4-26-16,-3-2-10 15,-4-7-40-15,-4-3-15 16,-10-12-48-16</inkml:trace>
  <inkml:trace contextRef="#ctx0" brushRef="#br0" timeOffset="48506.314">23424 13239 240 0,'8'-19'90'0,"-1"7"-70"0,3-1-1 15,-6 7-3-15,3-3-8 16,0-4 1-16,0-3 6 16,-4 1 4-16,1-4-9 15,-1 0 8-15,-3 0 4 0,0 4 0 16,-3-4 1-16,-4 9-6 15,-4 1 0-15,-3 6-6 16,-7 6 1-16,-7 6-3 16,-8 1 2-16,-9 9-4 15,-5 2 1-15,-3 8-5 16,0 8-2-16,0 23 0 16,-3 12-1-16,-7 6 0 0,-1 7 0 15,1 12 4-15,6 10 5 16,15-10-3-16,14-9-1 15,13-10 0-15,15-6-1 16,18-3-2-16,10-3 1 16,11-6-2-16,0-10-1 15,3-9 3-15,11-13 0 16,11-12-1-16,6-16 1 16,1-16 2-16,-4-3 4 15,-4-9-4-15,-6-3-3 16,-8-7 1-16,-14 10 2 15,-13-10-2-15,-12 4 0 0,-10-1-1 16,-17 7 1-16,-19 12-4 16,-20 13 0-1,-15 9-1-15,-3 10 0 0,0 9 2 16,-4 3 0-16,4 10-3 16,11 3 0-16,13-7-31 15,19-2-13-15,17-14-53 16,14-2-21-16</inkml:trace>
  <inkml:trace contextRef="#ctx0" brushRef="#br0" timeOffset="49167.1">21879 13427 284 0,'4'-34'107'0,"3"21"-83"0,0-6 8 0,-4 13-2 15,1 3-1-15,3 6 2 16,0 10-3-16,0 15 0 16,0 6-16-16,0 10-2 0,-3 3 0 15,-1 7-4-15,-3 18 2 16,4 3-5-16,-4 0-2 16,0-3 0-16,3-9-1 15,4-7-7-15,0-5 0 16,1-14-19-16,-1-2-8 0,0-10-22 15,0-13-7-15,0-5-77 16</inkml:trace>
  <inkml:trace contextRef="#ctx0" brushRef="#br0" timeOffset="49526.56">21572 13788 260 0,'-3'0'96'0,"6"-3"-75"0,8 0 10 0,-4-1-2 16,7 1-6-16,11-3 0 15,14 0-6-15,10-1 0 16,7 1-10-16,1 0-4 0,3 0 0 16,3-1-2-16,4 1 2 15,0 0-9-15,-3 0-3 16,-4-7-37-16,-7 4-15 15,0 5-68 1</inkml:trace>
  <inkml:trace contextRef="#ctx0" brushRef="#br0" timeOffset="50127.865">19191 13960 244 0,'-3'-9'93'0,"10"6"-72"0,7-13 9 15,0 13 2-15,7-7-3 16,11 1 5-16,14-3-5 15,3 2-1-15,4 4-15 16,0 3-1-16,3 0 1 0,8 3-5 16,3 0 0-16,0 0-2 15,0 0-1-15,-4 0-6 16,-6-4 1-16,-8 1-9 16,-3 0-2-16,-4 0-45 15,-6-3-18-15,3 3-70 16</inkml:trace>
  <inkml:trace contextRef="#ctx0" brushRef="#br0" timeOffset="50503.578">20983 13170 212 0,'28'-28'82'0,"-13"12"-64"0,-5 4 15 0,-6 5 4 0,-1 1-8 16,-3 6 0-16,0 0-3 15,0 6-1-15,-3 4-14 16,-4 2 9-16,-7 10 3 0,-4 7 0 16,-7 24 0-16,-3 10-8 15,-7 9-2-15,-8 0-5 16,-3 16-3-16,-3 6-2 15,3 0-3-15,-3-3-2 16,-1-10 1-16,1-2 3 16,0-1 1-16,10-6-4 15,7-6 1-15,11-13-5 16,10-9-1-16,8-9-22 16,6-13-6-16,4-4-36 0,0-8-15 15,1-10-50 1</inkml:trace>
  <inkml:trace contextRef="#ctx0" brushRef="#br0" timeOffset="50819.293">20496 13060 272 0,'-14'-34'104'0,"14"34"-81"0,0 0 12 0,0 6-2 0,7 4 2 15,0 12 3-15,4 6-7 16,3 12-2-16,0 20-16 16,4 15-1-16,-1 7 1 0,5 6-7 15,2 12-1-15,5 10-3 16,2-10 1-16,5-9-2 15,6-6 2-15,0 2-4 16,4-5-2-16,0-7-34 16,-4-9-15-16,4-10-116 15</inkml:trace>
  <inkml:trace contextRef="#ctx0" brushRef="#br0" timeOffset="51317.974">23925 13481 244 0,'-3'6'90'0,"6"-6"-70"0,4 6 8 16,1-6-2-16,2 0-3 15,4 3 3-15,7-3-3 16,15 0-2-16,10-6-11 0,10 0-6 0,4-4-1 15,-4 1-2-15,1 3 2 16,-4-1-26-16,-4 4-10 16,-7 6-104-1</inkml:trace>
  <inkml:trace contextRef="#ctx0" brushRef="#br0" timeOffset="51524.83">23975 13788 272 0,'-25'37'104'0,"25"-27"-81"0,7 2 3 0,0-8-6 0,14-8-5 15,22-5 1-15,20-7-6 16,8-3-2-16,3-2-4 16,11-1-3-16,3 3 0 0,-4 6-10 15,-6 1-4-15,-7 2-53 16,-8 4-21-16,4 3-27 15</inkml:trace>
  <inkml:trace contextRef="#ctx0" brushRef="#br0" timeOffset="52035.22">25601 13089 268 0,'35'-57'101'0,"-21"16"-78"0,4-15 11 0,-11 31-1 15,-3-3-3-15,-8 6 2 16,-6 3-4-16,-8 6 0 16,-10 7-16-16,-8 9 0 0,-2 10 1 15,-1 12-3-15,0 12 0 16,0 7-6-16,0 7-1 15,11-11 1-15,-4 26 2 16,11 3-1-16,11-3 0 16,13-10-3-16,11-9-2 15,8-6 3-15,13-13 0 16,11-15 3-16,10-13 3 0,1-19-2 16,-1-12 1-16,-7-4-3 15,-3-5 0-15,-10 5 3 16,-8-3 3-16,-11 4 5 15,-3 6 2-15,-6 9-5 16,-8 13 0-16,-8 9-8 16,-6 9-3-16,-10 13-1 15,-12 26 1-15,-6 18-3 16,-4 6 0-16,4 3-1 16,3 7-2-16,11 3-24 15,7-1-9-15,10-2-27 16,1-10-13-16,2-6-84 15,5 3-56-15,-1-9 94 16</inkml:trace>
  <inkml:trace contextRef="#ctx0" brushRef="#br0" timeOffset="52544.812">21675 15124 256 0,'0'-10'96'0,"10"4"-75"0,11-7 17 0,-6 7 1 16,9-3-8-16,8-4-1 15,7 1-8-15,3-1-1 16,4 4-12-16,7 2 1 0,14 1 1 16,7 0-11-16,4 0-2 15,-1-1 3-15,1-2 1 16,7 6-9-16,-4-4-5 15,0 4-43-15,-18-3-16 16,-10 6-70 0</inkml:trace>
  <inkml:trace contextRef="#ctx0" brushRef="#br0" timeOffset="52994.159">23107 14675 220 0,'18'-34'85'0,"-11"18"-66"0,-4-3 21 16,-3 16 7-16,-3-3-16 16,-4 3-5-16,-8 6-4 15,-2 6-2-15,-8 10-11 16,-3 9 1-16,-4 13 3 0,-3 12 4 0,0 4 2 15,-1-4-6-15,8 10 0 16,10-10-4-16,11 0 2 16,14 1-6-16,11-7-3 15,10-10 1-15,8-8 2 16,17-17-2-16,10-12 0 16,4-9 3-16,-3-7 3 15,-8-6 2-15,-10-6 1 16,-14-4-2-16,-11 7 1 15,-18-3-4-15,-24 6 1 16,-18 3-5-16,-17 7-2 16,-1 12-3-16,-3 9-1 15,1 4-9-15,-5 2-3 16,4 4-23-16,7 3-8 16,4 3-31-16,3 4-12 15,7 8-56-15</inkml:trace>
  <inkml:trace contextRef="#ctx0" brushRef="#br0" timeOffset="53219.19">22073 15606 312 0,'29'-9'118'0,"9"3"-92"0,33-7 13 16,-29 4-2-16,15-4-18 15,13-6-3-15,29-3-10 0,17-3-4 16,15-3-1-16,28-6-1 16,-1-1 2-16,26 1-10 0,-4-1-4 15,10-2-47-15,8 8-21 16,-4 4-56 0</inkml:trace>
  <inkml:trace contextRef="#ctx0" brushRef="#br0" timeOffset="53599.684">24783 14785 268 0,'-7'-3'101'0,"10"0"-78"0,4-1 13 15,0-2 2-15,4 0-11 16,6 0-1-16,5-1-15 16,9-2-4-16,15-4-5 0,7 4-2 0,7 0 1 15,0 2-34-15,-3 4-13 16,-8-3-94 0</inkml:trace>
  <inkml:trace contextRef="#ctx0" brushRef="#br0" timeOffset="54075.469">25770 14252 288 0,'-3'-41'107'0,"-1"32"-83"0,-3-1 17 16,4 7 2-16,-8 3-21 16,-6 3-5-16,-12 13-8 15,-6 15-1-15,-4 16-5 16,-3 4-4-16,3 11 0 0,4 1 7 16,3 9 6-16,7 6-2 15,11 1 0-15,11-10-2 16,17-10 0-16,21-8 0 15,18-4 0-15,7-19 0 16,0-3 0-16,4-13-4 16,3-12-1-16,0-3 3 0,-7-12 1 15,-11-4-1-15,-17-6-1 16,-22-4 3-16,-20 1 3 16,-19 3-6-16,-9 6-1 15,-22 10-4-15,-14 6-3 16,-8 12-3-16,8 10 1 15,7 3-17-15,7 6-8 16,11-3-15-16,10 0-7 16,7 0-27-16,8-3-10 15,3 10-37 1</inkml:trace>
  <inkml:trace contextRef="#ctx0" brushRef="#br0" timeOffset="54329.02">24807 15258 304 0,'7'0'112'0,"11"-6"-87"0,14-3 15 15,-8-1 1-15,22-9-10 16,25 7-1-16,14-4-12 15,10-3-6-15,25 1-7 16,3 2-4-16,4-3 0 0,7 3-19 16,0-2-5-16,-14 5-38 15,-7 4-15-15,-3-1-66 16</inkml:trace>
  <inkml:trace contextRef="#ctx0" brushRef="#br0" timeOffset="55458.18">24864 16105 280 0,'-7'-3'104'0,"3"0"-81"0,4 0 20 0,0 3 6 15,7-7-18-15,0 1-5 16,7-7-7-16,15-2 0 15,24-4-10-15,14-3-3 0,10 3-2 16,-3 10-2-16,4 9-2 16,0 6 3-16,-11 3 0 15,-11 4 5-15,-21 6 5 16,-17 3-1-16,-15 6 1 16,-10 6-7-16,-7 4-2 15,-3-3-2-15,-1-4 1 16,7-6-4-16,1 0 0 15,3 0-1-15,3 3 0 16,4 1 2-16,4-1 0 16,6 0-3-16,4 3 2 0,8 1 1 15,-1-1 0-15,0 0 6 16,0 10 6-16,-7-3-2 16,-10 0 2-16,-11 5-5 15,-11-5-2-15,-10-3-2 16,-7-7 0-16,-11 3-2 15,-14-3-1-15,-14-3-8 16,-4-3-3-16,4-3-29 16,0-3-12-16,3-4-30 15,-3-2-12-15,7 2-53 16</inkml:trace>
  <inkml:trace contextRef="#ctx0" brushRef="#br0" timeOffset="55880.212">23915 16390 280 0,'-7'0'107'0,"10"-3"-83"0,8-6 19 16,-1-1 3-16,5 1-13 15,13 0-2-15,14-4-16 16,11 0-4-16,7 4-7 0,-4 3-5 0,-3 3-2 16,-7 6-34-16,-10 3-12 15,-5 7-104 1</inkml:trace>
  <inkml:trace contextRef="#ctx0" brushRef="#br0" timeOffset="56057.35">23999 16641 296 0,'-10'16'112'0,"20"-13"-87"0,15-6 15 0,-4-3 1 16,15-4-19-16,13 1-4 15,7-4-11-15,-3-3-5 0,0-2-1 16,0-4-28-16,-7 3-11 0,-7 0-109 16</inkml:trace>
  <inkml:trace contextRef="#ctx0" brushRef="#br0" timeOffset="56477.251">21985 16688 280 0,'-3'3'107'0,"6"-3"-83"0,8-3 10 0,-4 0 0 15,3 0 1-15,4 0 5 16,8 0-6-16,9-4-3 15,12 7-17-15,6 0-7 0,0 0 0 0,1 0-4 16,3 0-2-16,-4 0 2 16,4-3 0-1,0-3-28-15,0-3-12 16,-4 5-37-16,-10-2-14 0,-7 6-54 16</inkml:trace>
  <inkml:trace contextRef="#ctx0" brushRef="#br0" timeOffset="56838.302">22864 15964 272 0,'-8'-19'101'0,"12"13"-78"0,-4 3 17 0,0 3 3 16,4 6-12-16,-1 6-3 16,1 7-10-16,3 9-1 15,0 16-10-15,0 16-2 0,0 9-1 16,0 3-2-16,-4 0 1 15,1 7-2-15,-1 2-1 16,-3 1-8-16,0-4-3 16,0-9-18-16,0-9-9 15,4-13-18-15,0-13-5 16,6-12-62-16</inkml:trace>
  <inkml:trace contextRef="#ctx0" brushRef="#br0" timeOffset="57096.075">23403 16221 328 0,'-3'-3'123'0,"3"3"-95"0,3 6 14 16,1 0-1-16,-4 7-12 15,0 9-2-15,-4 6-9 0,-3 7-3 16,-3-1-9-16,-8 13-4 0,-7-3-1 15,-3 0-1-15,-4 12 2 16,4-2-6-16,3-4-1 16,8-6-25-16,3-7-8 15,7-8-18-15,7-4-7 16,0-10-81 0</inkml:trace>
  <inkml:trace contextRef="#ctx0" brushRef="#br0" timeOffset="57318.017">23121 16281 324 0,'0'9'121'0,"11"10"-95"0,3 15 14 0,-4-18-3 0,8 6-11 16,3 6-3-16,0 7-13 15,4 2-4-15,-4 7-4 16,4 13-2-16,-4-1 1 0,0-3-8 15,-3-3 0-15,-1-6-35 16,1-9-12-16,-4-7-38 16,0 0-17-16,4-12-4 15</inkml:trace>
  <inkml:trace contextRef="#ctx0" brushRef="#br0" timeOffset="57708.406">22190 17215 236 0,'-28'25'90'0,"24"-19"-70"0,0 1 4 0,4-4-5 0,8-3 1 16,6 0 2-16,10-3-3 16,12-1 1-16,9-2-11 15,8 0 10-15,11-4 7 0,17-2-1 16,21-4 0-16,-3-3-9 15,14-9-5-15,18 6-6 16,-4-6-4-16,-8 0 2 16,1 0 0-16,-10 6-28 15,-15 3-12-15,-21 6-125 16</inkml:trace>
  <inkml:trace contextRef="#ctx0" brushRef="#br0" timeOffset="58087.615">22701 17441 228 0,'0'-3'88'0,"4"-4"-69"16,6-2 24-16,-3 6 7 0,4-4-13 15,7-2-3-15,3 6-18 16,4-3-7-16,-1-1-6 16,4 1-3-16,1-3 3 0,-1 2-18 15,0 1-6-15,0 0-70 16,4 3-29-16</inkml:trace>
  <inkml:trace contextRef="#ctx0" brushRef="#br0" timeOffset="58344.753">23153 17180 300 0,'-7'16'112'0,"7"3"-87"0,-4 15 11 0,4-18-2 15,4 6-15-15,-1 3-1 16,1 3-12-16,3 1-7 15,0-4 1-15,4 3-3 0,3-3-1 16,0-3-13-16,3-3-6 16,8-4-32-16,0 1-15 15,3-7-51 1</inkml:trace>
  <inkml:trace contextRef="#ctx0" brushRef="#br0" timeOffset="59089.118">24680 17071 280 0,'-17'-3'104'0,"17"-1"-81"0,0 1 12 0,0 3-2 16,7-6-7-16,0 3-1 15,3-3 2 1,5 6 2-16,6-4-15 0,0-2 1 0,7 3 1 16,4-3-2-16,10-4 2 15,15-2-5-15,17-4-1 16,7 0-9-16,3 1-2 15,12-1 2-15,10 0 1 16,-4 1-7-16,-10 2-2 16,-11 4-29-16,-11 3-12 15,-10 6-37-15,-10 0-14 16,-12-4-37 0</inkml:trace>
  <inkml:trace contextRef="#ctx0" brushRef="#br0" timeOffset="59392.379">24881 17306 332 0,'-7'0'126'0,"11"0"-98"0,-1 6 6 0,4-3-6 15,1-3-12-15,6 7 1 16,7-4-8-16,11-3-3 16,10-3-3-16,7-4 0 0,1-2 0 15,-4-1-48-15,-8 1-19 16,1 6-89-1</inkml:trace>
  <inkml:trace contextRef="#ctx0" brushRef="#br0" timeOffset="59615.755">25407 17074 336 0,'4'-10'126'0,"-1"10"-98"15,1 7 10-15,-1-1-3 0,-3 10-18 16,0 15-2-16,0 7-7 16,0 9-3-16,0-3-2 15,0-10-3-15,0 4 3 0,4-7-29 16,3-6-11-16,0-6-31 16,7-7-10-16,7 4-53 15</inkml:trace>
  <inkml:trace contextRef="#ctx0" brushRef="#br0" timeOffset="60154.871">27912 15581 304 0,'-14'-9'112'0,"10"6"-87"0,-6 6 15 16,3 0 3-16,-4 6-11 16,-3 7-1-16,-4 28-11 0,-3 9-5 15,-7 4-8-15,-4 9-3 0,-10-1 0 16,-11 8-5-16,-7 8 1 16,3 1-7-16,8-10-3 15,3-10-23-15,11-2-11 16,7-16-13-16,6-6-2 15</inkml:trace>
  <inkml:trace contextRef="#ctx0" brushRef="#br0" timeOffset="60424.88">27312 15393 304 0,'-14'-25'115'0,"17"25"-89"0,5 19 19 16,-1-7 1-16,3 10-13 15,4 13-2-15,4 12-12 16,3 31-1-16,4 13-11 16,-4-3-4-16,0 3-2 0,-7-19-1 15,7 44 2-15,1-16-3 16,2-12 0-16,8-13-28 15,3-15-10-15,8-13-30 16,-1-16-11-16,7-12-59 16</inkml:trace>
  <inkml:trace contextRef="#ctx0" brushRef="#br0" timeOffset="60667.319">28046 15948 380 0,'28'-6'143'0,"-3"0"-112"0,10-1 3 0,-17 1-5 15,3 3-22-15,4 3-4 0,3 0-15 16,4 0-8-16,-1 0 11 15,-3 0-56-15,-6 3-20 0,-5-3-58 16</inkml:trace>
  <inkml:trace contextRef="#ctx0" brushRef="#br0" timeOffset="60851.971">27809 16387 284 0,'-10'28'107'0,"20"-21"-83"0,19-4 13 16,-5-6 1-16,26-10-16 16,10 1-2-16,3-14-14 15,4 1-4-15,4-3-2 0,-4 0-42 0,-4 0-19 16,-3 3-75 0</inkml:trace>
  <inkml:trace contextRef="#ctx0" brushRef="#br0" timeOffset="61089.988">28586 16020 340 0,'-22'13'129'0,"26"-10"-100"0,7 3 7 0,-1-6-5 0,4 0-19 16,7-3-7-16,4 0-25 16,3-3-12-16,4-4-123 15,3 1-52-15</inkml:trace>
  <inkml:trace contextRef="#ctx0" brushRef="#br0" timeOffset="61597.419">28938 15475 296 0,'-35'0'112'0,"32"0"-87"0,3 0 13 0,0 0 1 15,10 0-6-15,11-3 3 16,11-4-7-16,10-2-1 15,4-1-15-15,7 7 5 0,7 3 3 16,-3 7-9-16,-8 5-4 16,-14 1-1-16,-14 6 0 15,-17 2 1-15,-15 1 0 16,-10 3 2-16,0 4 1 16,0-1-5-16,3 3-4 15,4-6-1-15,4 0-1 16,2 1-3-16,8 8 2 15,8 1-1-15,6 2 0 0,7 1 2 16,7-4 0-16,4 1 0 16,3-1 0-1,-3-2 0-15,-4-1 2 0,-7 0 8 16,-7-2 5-16,-14-4 2 16,-7 3-1-16,-10-6-8 15,-8 0-5-15,-7-3-5 16,-3-4 1-16,-7 1-6 15,-8-4 0-15,-13 7-24 16,-8 3-9-16,-3-3-4 16,11 0 0-16,10 0 2 15,7-10 3-15,10 7-35 16,15-7-15-16,11-9-48 16</inkml:trace>
  <inkml:trace contextRef="#ctx0" brushRef="#br0" timeOffset="62317.157">29718 14917 272 0,'-14'-63'104'0,"7"35"-81"0,-4-19-4 16,8 28-6-16,-8-9 3 16,-3 6 7-16,-11-3-1 15,-17 6-1-15,-25 3-11 16,-11 7-2-16,-17 2-1 0,-28 7 1 15,-8 7 0-15,-17-1 2 16,-21 10 1-16,3-1-5 16,-21 10-4-16,7 13 1 15,-11 6 2-15,1 0 0 16,3 15 0-16,-11-2-1 16,22 12 2-16,17 22 6 0,11 9 2 15,18 0-1-15,20 23 2 16,29 15-8-16,25 3-4 15,24 19-2-15,25-4 1 16,21 14-3-16,18 5 0 16,10-9 1-16,14-6 0 15,26 0-3-15,16-22 2 16,12-22 1-16,34-19 2 16,19-34 10-16,41-25 7 15,26-29 3-15,24-37 2 16,35-28-11-16,4-13-3 15,3-7-4-15,14-18-1 0,-20-15-3 16,-8 8 1-16,25-24-2 16,-21-26 2-16,-61 7-2 15,-48-13-1-15,-43-25-17 16,-53-12-6-16,-49-25-7 16,-57 2-1-16,-70-5 8 15,-53 24 6-15,-53 41 5 16,-61 51 3-16,-41 49-5 15,7 32-2-15,-1 25-29 16,33 13-10-16,13 15-62 16,47 13-63-1,24-4 60-15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3:58:50.6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20302 2155 216 0,'4'-9'82'0,"-4"-1"-64"0,0 10 13 0,0 0 1 15,-4 0-6-15,-3 3-1 16,-7 13 0-16,-7 19-1 16,-7 9-13-16,-4 12 7 0,-7 10 2 15,-7 18 7-15,-14 32 6 16,-10 7-7-16,3 21-3 15,14 10-11-15,21-16-5 16,29-4-4-16,31 4-3 16,21-15 1-16,15-26 1 15,27-3 1-15,8-19 3 16,-3-12-19-16,-15-7-5 0,-14-15-87 16,0 0-37-16,-7-7-5 15</inkml:trace>
  <inkml:trace contextRef="#ctx0" brushRef="#br0" timeOffset="795.118">27661 2042 208 0,'7'-3'77'0,"4"3"-60"0,7-3 15 0,-8 6 2 16,8 3 3-16,10 4 2 15,18 15-4-15,10 16-1 16,8 28-19-16,-1 9 2 0,-6 10 1 16,-8 25-8-16,-10 3-3 15,-7 0-2-15,-11 3-1 16,-7 9-2-16,-7-8 1 16,-10-11-4-16,-12-12-2 15,-9-6-18-15,-8 7-9 16,-7-7-13-16,-3-4-4 0,-4-21-14 15,4-3-6-15,-1-4-39 16</inkml:trace>
  <inkml:trace contextRef="#ctx0" brushRef="#br0" timeOffset="1711.494">18140 3171 212 0,'-4'-9'79'0,"4"5"-61"0,0 4 17 0,0 0 3 0,0 0-11 15,4 0-1-15,3 4-4 16,0-1 1-16,4 0-13 16,3 0 5-16,3-3 5 0,12-3-5 15,9 0 0-15,8 0-5 16,7-1-1-16,0 4-5 15,-4 4-3-15,-3-1 0 16,-3 0-1-16,-5 0 2 16,-6 3 3-16,-4-6-44 0,-3 0-20 15,-4 0-92 1</inkml:trace>
  <inkml:trace contextRef="#ctx0" brushRef="#br0" timeOffset="2312.225">19308 2654 188 0,'24'-19'71'0,"-13"6"-55"0,10 1 11 16,-10 6 0-16,-1 2-2 16,-3-5 2-16,0 3 2 15,-7 6 2-15,-3 0-16 16,-8 6 0-16,-6-3-1 0,-12 13 1 15,-2 12 4-15,-5 13-5 16,-3 6 2-16,1 6-5 16,-5 4-1-16,1 5 0 0,0 7 1 15,6 10-1 1,8-1 1-16,14 0-4 0,14-6 1 16,11-15-1-16,10-1 1 15,7-9-4-15,11-9-3 16,10-10 4-16,11-9 1 15,4-13 4-15,-1-6 4 16,-3-6-4-16,-7-16 0 16,-11-3-2-16,-10-6 2 15,-11-4-1-15,-14-6 2 16,-10 4-8-16,-22-4-4 16,-17 3 2-16,-15 10 1 15,1 19-5-15,-4 18-2 16,4 10-5-16,3 15-1 15,10 4-36-15,12 3-16 16,13-7-34-16,18 1-12 0,21 2-30 16</inkml:trace>
  <inkml:trace contextRef="#ctx0" brushRef="#br0" timeOffset="3077.5">20369 4137 220 0,'-3'0'82'0,"-1"0"-64"0,-3 0 15 0,4 0 4 16,-4 0-4-16,-4 0 1 16,-3 9-2-16,-7 13 0 15,-7 13-17-15,-1 12 4 0,-6 12 2 16,-4 26 0-16,-7 15 2 16,-3 13-11-16,3 0-4 15,14 16-5-15,18-13 0 16,21-10-2-16,18-12 2 15,21-19 0-15,17-12 1 16,19-6-11-16,-1-7-3 16,-7-6-46-16,-4-10-18 0,4-6-85 15</inkml:trace>
  <inkml:trace contextRef="#ctx0" brushRef="#br0" timeOffset="3918.337">28176 4099 272 0,'14'-3'101'0,"-3"-3"-78"0,7 6 11 0,-8 0-1 15,8 6-3-15,10 7 4 16,0 12-1-16,-6-7 0 0,13 33-18 16,7 18 0-16,-10 18-1 0,-11 20-5 15,-14-4-3-15,-17-5-1 16,-15-4-1 0,-10 0-5-16,-4-3 1 0,-4-7 2 15,1-8 1-15,-4-14-41 16,0-8-17-16,1-17-25 15,2-5-11-15,4-10-43 16</inkml:trace>
  <inkml:trace contextRef="#ctx0" brushRef="#br0" timeOffset="9459.247">19106 4532 260 0,'8'-19'96'0,"-1"10"-75"0,0-10 10 0,0 9-2 16,-4 1 0-16,1 0 5 15,-1 2-10-15,1 4-2 16,-4 9 0-16,-4 4 3 16,-3 2-9-16,-3 7-2 15,-8 6-8-15,-7 10-4 16,-3 6-1-16,0 2 1 16,0-8-1-16,6-1-1 15,5-2-2-15,6-7 1 16,8 0 1-16,10-6 0 15,10-7-3-15,8-2 0 16,3-7 4-16,4 0 1 16,0-3 0-16,0 3-2 0,3 0 1 15,4 4 1-15,-1-7-1 16,1 6-1-16,0 3-2 16,-4 1 1-16,1 5 1 15,-5 1 2-15,-2 3-1 16,-8 0-1-16,-4 3 1 15,-6 3 1-15,-4 0 8 16,-7 3 5-16,-3 3 2 16,-12 1 1-16,-6 2 0 15,-11-6-2-15,-6 1-6 16,-5-4-4-16,1-7-6 16,-4-2 0-16,-3 0 2 15,-4-4 1-15,0-2-4 0,0-1 1 16,4-9-5-16,6 0-1 15,8-3-22-15,7-6-6 16,10-7-14-16,8 3-3 16,6-5-7-16,8-7-2 15,6-1-82 1</inkml:trace>
  <inkml:trace contextRef="#ctx0" brushRef="#br0" timeOffset="9833.584">19131 4460 268 0,'-7'15'101'0,"4"-8"-78"0,-1-1 9 16,4-3 0-16,0 0-5 15,0-3 4-15,4 0-6 16,-1 6-1-16,1-2-13 0,3-4 4 0,3-4 5 16,11-2-5-16,11 0 0 15,14-3-9-15,10 2-2 16,1-2-2-1,-1 3-2-15,-3 2 1 0,0 1-1 16,4 0-16-16,3 3-4 16,0 0-45-16,-4-3-20 15,-3-3-66 1</inkml:trace>
  <inkml:trace contextRef="#ctx0" brushRef="#br0" timeOffset="12748.198">19473 7652 268 0,'-21'0'101'0,"11"3"-78"0,-15 6 17 0,18-6 5 16,-4 0-11-16,1 1 0 15,3-1-8-15,0 0-2 16,7 0-13-16,7 0 7 0,7-3 2 16,10-6-2-16,12-4 2 15,6-2-2-15,7-4-2 0,15 1-4 16,10 2 0-16,4 4-5 15,-8 2-2 1,-6 4-5-16,-4 0 0 0,-7 3 0 16,-1 0 2-16,-9 0-1 15,-8 0 2-15,-3 0-15 16,-4 0-7-16,-3 0-41 16,-4 0-18-16,0 0-106 15</inkml:trace>
  <inkml:trace contextRef="#ctx0" brushRef="#br0" timeOffset="13391.635">20168 7141 324 0,'-3'-29'123'0,"6"14"-95"0,1 2 9 0,3 4 0 16,3-4-10-16,8-3-1 16,10-2-8-16,15-1-1 15,6 0-10-15,4 10 7 0,0 6 3 0,0 6 2 16,0 6 3-16,-4 10-1 15,-7 9-1-15,-13 10 1 16,-12 2 1-16,-13 1-8 16,-11 0-3-16,-7-7-4 15,0 4 0-15,-4-7-6 16,4-2-1-16,3-4 0 16,1 3 0-16,3-6 0 15,3 0 0-15,4 0-3 16,0 3 0-16,7 3 2 15,4 0 2-15,3 4 0 16,7-1-1-16,11 4 1 16,3-1-1-16,4 1 0 15,0-1 0-15,-4 4 0 0,-3-1 2 16,-4 1-3-16,-7-4 0 16,-7 7 1-16,-10-6 2 15,-11-4 1-15,-11 3 1 16,-14-5-2-16,-10-4-2 15,-4 0 1-15,-3-3 1 16,-11 3 1-16,-7-6 1 16,-4-4-5-16,4-5-1 15,7-7-2-15,11-6 3 16,13-3-27-16,12-7-8 16,13-3-26-16,18-2-9 15,14-11-33-15,15 7-11 16,2 4-34-1</inkml:trace>
  <inkml:trace contextRef="#ctx0" brushRef="#br0" timeOffset="13901.942">21481 7188 264 0,'7'-41'101'0,"0"19"-78"0,-4-6 20 0,-3 15 5 16,0 1-4-16,-3-4 4 15,-4 3-12-15,-4 1-4 16,-7 2-18-16,-6 4 0 0,-8 9 0 16,-7 13-1-16,-7 15 0 15,-3 10-5-15,3 16-3 16,0-1 2-16,4 7 2 15,3 12 0-15,7 19 0 16,11-9-8-16,11-7 0 16,10-3-1-16,10-3 0 15,8 4 0-15,17-17 2 16,22-2-1-16,10-17 2 16,3-11 0-16,15-14 1 15,10-18-2-15,11-13 1 16,-11-9-2-16,-10-9 2 15,-11-7 7-15,-18-3 3 0,-17-15 0 16,-18-13 2-16,-17-7-6 16,-25 1-1-1,-32-10-6-15,-18-6-2 0,-6 0-2 16,-12 15 0-16,1 23-5 16,14 15-3-16,14 13-32 15,18 19-12-15,17 9-44 16,18 9-15-16,11 0-59 15</inkml:trace>
  <inkml:trace contextRef="#ctx0" brushRef="#br0" timeOffset="16244.497">17769 3535 200 0,'-10'0'74'0,"3"0"-58"0,0 3 5 16,3 0-1-16,-6 3-6 15,-4 10 2-15,-8-3-3 16,-2 8 0-16,-8 5-7 16,-7 8 3-16,-3 4 3 0,-4-1-4 15,-7 7 0-15,7 3 0 16,0-3 0-16,-3 13 0 16,-1 8 0-16,-6 14-2 15,-4-1-1-15,0 4-1 16,0-1 0-16,4 13-5 0,6-3 1 15,4 6 2-15,8-6 3 16,-1 0 2 0,4 13 1-16,3 5-2 0,4 1 1 15,-1 6-4-15,5 16-2 16,2-4 2-16,5-5 0 16,6 15-1-16,8 3-2 15,10-6 1-15,7-1 1 16,4 11-1-16,3-7 2 15,0-10 0-15,4 4 1 16,3-7-2-16,11-12 1 16,6-9 0-16,8-17 3 15,4-5-1-15,3-7 0 0,0-3-1 16,0-3 0-16,24 7 0 16,5-11 0-16,-1-11-2 15,-7-4-2-15,-7-9 3 16,-10-1 0-16,-8-5-4 15,-3-4 1-15,-4-6 0 16,-6-6 2-16,-8 0-1 16,-7 0-1-16,-3-10-13 15,-4-3-4-15,-3-6-15 16,-1-6-6-16,-3-3-28 16,0-1-12-16,-6-8-39 15</inkml:trace>
  <inkml:trace contextRef="#ctx0" brushRef="#br0" timeOffset="16664.753">17681 7401 264 0,'-35'-19'99'0,"24"10"-77"0,-3 2 15 0,11 7 3 16,-1 0-16-16,-3 0-3 0,4 0-4 15,3 7-1 1,7 2-8-16,10-3-3 0,8-3-1 0,10 1 4 16,18-1 3-16,11 0-4 15,3 3-2-15,0 3 0 16,-7 4-1-16,-4 6 0 15,-10 6 2-15,-7 3 1 16,-11 13 3-16,-10 0 4 16,-11 3 3-16,-11-1-9 15,-10 4-4-15,-11-3-3 16,-17 13 1-16,-14 2-1 16,-1 7-1-16,4-6-2 15,7-10 1-15,11-9-23 16,7-7-10-16,7-6-53 0,14-2-23 15,14-14-34 1</inkml:trace>
  <inkml:trace contextRef="#ctx0" brushRef="#br0" timeOffset="17928.113">22648 7388 216 0,'22'-12'82'0,"-12"2"-64"0,8 7 18 16,-11-3 2-16,0-3-5 15,0 9 1-15,0-4-8 16,-4-2-2-16,-3 6-13 15,-3 10 7-15,-4-1 4 0,-7 10-2 0,-7 15 0 16,-4 13-5-16,-3 7-1 16,-1 8-8-16,1-8-2 15,-7 5-2-15,7-12-2 16,0 3 3-16,3-6 0 16,4-3-4-16,3-3 1 15,4-7-7-15,3-6 0 16,4-3-24-16,-3-3-7 15,-1-4-35-15,4 1-16 16,-4-6-44 0</inkml:trace>
  <inkml:trace contextRef="#ctx0" brushRef="#br0" timeOffset="18195.676">22366 7275 280 0,'-10'-9'107'0,"13"9"-83"0,4 3 8 16,4 0-2-16,3 4-5 15,3 5 2-15,5 7 0 16,2 6 1-16,1 6-15 16,3 19-1-16,4 7-1 0,3 9-6 15,-3-7-3-15,0 4-1 16,0-7 1-16,3 1-17 15,-3-4-4-15,-1-3-26 0,-2-6-9 16,-1-9-80 0,3-7-50-1,1-12 80-15</inkml:trace>
  <inkml:trace contextRef="#ctx0" brushRef="#br0" timeOffset="18480.641">23132 7636 328 0,'-4'-9'123'0,"11"5"-95"0,7-2 7 0,-3 3-4 0,7-3-13 16,10 6-3-16,7-3-6 15,4-4-1-15,3 1-5 16,4 0-2-16,7 0 2 0,3 2-2 16,1 1-1-16,-1 0-28 15,-3 3-11-15,-3-3-43 16,2 3-15-16,1 0-26 16</inkml:trace>
  <inkml:trace contextRef="#ctx0" brushRef="#br0" timeOffset="19172.231">23964 7031 256 0,'-10'-19'96'0,"10"10"-75"0,-4-4 6 0,4 10-2 0,4-3-10 16,3-4 0-16,7 1 6 15,14-1 4-15,11 4-13 16,14-3 6-16,3 2 5 0,1 4-1 16,3 6 1-16,0 7-3 15,0 2-3-15,-8 17-3 16,-13 5-1-16,-14 4 6 16,-22 3 2-16,-13-1-6 15,-11 1-4-15,-7-3-9 16,-8-4-1-16,-3-2 1 15,1-4 1-15,6-3-4 16,7-3 1-16,8 0-2 16,6 3 0-16,11 0 2 15,7 6 0-15,7 4-3 0,4 2 2 16,3 1 1-16,4 0 2 16,-1-7-3-16,5 3-2 15,-1-2 2-15,0-4 0 16,-3 0 1-16,-8-6 2 15,-10 0 3-15,-10 0 4 16,-8 0-4-16,-6-3-3 16,-8-7-1-16,-10 7-1 15,-15-3 0-15,-10 0 0 16,-3 2 0-16,6-2 2 16,8-3-6-16,7-4 1 15,10-3-23-15,7-3-11 16,8-3-18-16,9-3-8 15,12-6-13-15,10-4-4 16,14 4-52-16</inkml:trace>
  <inkml:trace contextRef="#ctx0" brushRef="#br0" timeOffset="19667.46">25202 7210 276 0,'22'-44'104'0,"-19"22"-81"0,1-16 14 0,-4 26-1 15,-4-7-6-15,-3 0 2 16,-7 3-7-16,-4 4-3 16,-6 2-12-16,-5 7-2 0,-6 13-1 15,-4 11-1-15,4 11-1 16,-4 5-3-16,0 17-2 15,-6-1 3-15,-8 10 2 16,3 15 0-16,15 4 2 16,17-10 0-16,22-13 1 15,17-8-4-15,11-11-1 16,17-8-1-16,22-10-2 16,6-10 3-16,-3-12 0 15,1-9 3-15,-5-16 3 16,4-19 11-16,-3-13 5 15,-8 7-7-15,-17-6-3 0,-18-13-6 16,-21-22-1-16,-21 0-5 16,-10 13-2-16,-15 2 0 15,-14 14-1-15,-11 15-3 16,-3 15 2-16,7 13-4 16,7 13-1-16,11 9-22 15,0 10-8-15,14 9-22 16,3 9-8-16,7 16-18 15,8 3-7-15,17 4-46 16</inkml:trace>
  <inkml:trace contextRef="#ctx0" brushRef="#br0" timeOffset="19967.147">25675 7391 336 0,'-10'-25'126'0,"6"16"-98"0,4 0 17 0,0 9-1 16,0 0-18-16,7 0-4 16,0 0-5-16,0 9-1 15,4 0-8-15,3 13-3 0,4 3-1 16,3 10 0-16,3-1 0 15,5 13-5-15,6-3-1 0,4-3 1 16,3-3 2-16,4-4-24 16,-4-6-10-16,1-3-56 15,-5-3-22-15</inkml:trace>
  <inkml:trace contextRef="#ctx0" brushRef="#br0" timeOffset="20206.851">26296 7388 280 0,'0'-22'107'0,"4"22"-83"0,-1 0 19 0,1 0 6 15,-4 10-5-15,-4 2 1 16,-3 7-11-16,-4 12-6 16,-6 13-16-16,-11 19 1 0,-8 0 3 15,-2-1-8-15,-1 1-2 16,0 19-4-16,4-1 1 15,6 4-4-15,8-10 0 16,11-3-26-16,6-6-11 16,8-6-23-16,6-1-10 15,8-5-89 1</inkml:trace>
  <inkml:trace contextRef="#ctx0" brushRef="#br0" timeOffset="20632.016">27301 7046 220 0,'-38'26'85'0,"31"-20"-66"0,-4 10 10 0,11-13 2 16,0-3-6-16,4 6 0 15,3-3 2-15,7-3 2 16,7 6-15-16,11-3 5 0,10-3 2 16,7 7-3-16,4-4 0 15,-3 9-8-15,-4 1-4 16,-1 0-17-16,-2-1-5 16,-8-3-56-16,-3 4-25 15,0-7-38 1</inkml:trace>
  <inkml:trace contextRef="#ctx0" brushRef="#br0" timeOffset="20841.461">27055 7598 296 0,'-4'19'110'0,"25"-13"-86"0,22-2 11 16,-19-8 1-16,11-2-13 15,18-3-1-15,18-4-13 16,7 1-3-16,-8 5-4 16,-6 1-6-16,-11 3-2 0,-8 0-41 15,-2 3-19-15,-12 3-72 16</inkml:trace>
  <inkml:trace contextRef="#ctx0" brushRef="#br0" timeOffset="32245.55">28307 7310 248 0,'-11'0'93'0,"11"-3"-72"0,0 3 7 0,0 0 7 16,11-3-13-16,3-4-6 15,4 1-3-15,6 0-8 16,5 0 1-16,2 2 1 0,5 4-3 16,-1 0-1-16,4 0-3 15,-1 0-1-15,1 0-6 16,4-3 0-16,2-3-48 16,1-10-20-16,-7-3-44 15</inkml:trace>
  <inkml:trace contextRef="#ctx0" brushRef="#br0" timeOffset="32951.265">28864 6865 228 0,'-14'-3'85'0,"14"3"-66"0,4-7 12 0,3 7 1 0,3-9-6 15,12 6 2-15,2-7-3 16,11-5 2-16,8 2-15 16,3-3 4-16,3 7 4 0,11 0 2 15,11 5 2-15,-1 8-5 16,-6 2-1-16,-8 3-2 16,-10 4 3-16,-11 2-2 15,-14-2 1-15,-14 6 0 16,-14 0-2-16,-17 3-2 15,-12 0-1-15,-6 6-5 16,0 3-3-16,6 0-2 16,5 4-3-16,3-1-2 15,6-5-1-15,8-4-1 16,11-3 3-16,6-3 0 0,11-4 3 16,15-2-1-16,9-1-1 15,5 4 1-15,3 3-1 16,-4 3 0-16,-7 6 0 15,-3 3 0-15,-7-2 2 16,-8 14-1-16,-6-5-1 16,-8-3 1-16,-3-1 1 15,-7-3 3-15,-10-2 2 16,-12-7-6-16,-9-7 0 16,-8-2-1-16,0-4 0 15,0-9-3-15,0 6 0 16,4-6-14-16,10-6-6 15,7-3-17-15,11-1-7 0,11 1-13 16,6-4-5-16,11-2-11 16,8-1-4-16,13 0-45 15</inkml:trace>
  <inkml:trace contextRef="#ctx0" brushRef="#br0" timeOffset="33598.107">29990 6683 260 0,'-7'-19'96'0,"10"16"-75"0,-3 3 12 0,0 0 0 16,0 0-5-16,7 0 3 16,4 0-2-16,6-3 0 15,5 0-16-15,6-4-1 0,4 1 1 16,10 0-1-16,4 3 1 16,0 6-1-16,-1 9 2 15,-2 7 2-15,-8 3-1 16,-10 0 4-16,-15 3 2 15,-13 0-2-15,-15 0-2 0,-7-3-5 16,-6-3-2-16,3 6-4 16,3-6-1-16,4 0-6 15,-1 0 1-15,8-1 0 16,4 1 0 0,3 3-3-16,3 0 0 0,8 0 2 15,6 3 0-15,8 0 1 16,10 0 0-16,7 3 0 15,4 7 0-15,4-4 0 16,-5 1 0-16,-6 5-3 16,-7-2 0-16,-8-1 4 15,-6 1 1-15,-11-1 0 16,-7-2-2-16,-7-1 3 16,-7-3 0-16,-11 0 1 15,-7-3 0-15,-3-3-2 0,0-3-2 16,-1-3-4-16,1-7 0 15,0 1-14-15,-4-10-5 16,10 0-17-16,8-10-5 16,7 7-7-16,10-6 0 15,8-1-18-15,10-2-8 16,4 2-55 0</inkml:trace>
  <inkml:trace contextRef="#ctx0" brushRef="#br0" timeOffset="34513.618">31122 6833 228 0,'7'-19'85'0,"-7"10"-66"0,0-7 16 16,0 10 6-16,-3 0-11 16,-8 6 0-16,-7 6-6 0,-6 7-3 15,-15 5-11-15,-11 4 5 0,-6 13 4 16,-4 12-6-1,4 6-2-15,3 16 0 0,7-3 0 16,4 6-1-16,10 0-1 16,11 7-3-16,14 2-1 15,14-9-3-15,14-3 1 16,25-15 2-16,21-10 4 16,7-13 2-16,3-15 1 15,19-16-4-15,9-29-3 16,-2-15 0-16,-15-6 1 15,-14-12-3-15,-14-1-2 16,-18-22 0-16,-17-9 1 16,-14-6-1-16,-26-4-1 0,-23 1-2 15,-29 24-1-15,0 20-3 16,-4 21 1-16,4 19-35 16,11 19-13-16,10 13-59 15,18 9-24-15,10 3 4 16</inkml:trace>
  <inkml:trace contextRef="#ctx0" brushRef="#br0" timeOffset="38942.294">20267 8840 236 0,'-14'-3'90'0,"7"0"-70"0,-4 3 15 0,8 0 0 16,-4 0-1-16,-4 0 2 16,1 0 0-16,-1 0 0 15,4 0-19-15,0 0-1 0,7-7-2 16,7 1-3-16,7-3-1 15,14-1-4-15,11 1 1 16,10 0 0-16,4-1 1 16,-3 10 0-16,-1 6 2 15,-3-2 1-15,0 5 1 16,-7 4 2-16,-8-1 2 16,-9 1-1-16,-12 2 1 15,-10 4-6-15,-7 6-2 16,-7 3-6-16,-7 4-2 15,0 2 2-15,-4-2 3 16,0 2-4-16,4-9-1 0,7-3-5 16,7 0 1-16,11 6 2 15,3-15 3-15,7 15-2 16,3-15-2-16,4-1-1 16,8 1 3-16,6 9 2 15,4-7 2-15,0 4-4 16,-1 0 1-16,-6 0 0 15,-4 6 0-15,-10 0 11 16,-7 3 5-16,-11 0-4 16,-7 1 1-16,-11 5-6 15,-10-6-2-15,-8-3-2 0,-2-3 0 16,-5 10-2 0,-10-10-1-16,-7 0 1 15,0-7-1-15,7-2-3 0,11-4 0 16,10-6-25-16,29-3-46 15,17-9 3 1,11-10-8-16,6-6 2 16,8-3-80-1</inkml:trace>
  <inkml:trace contextRef="#ctx0" brushRef="#br0" timeOffset="39422.399">21527 8730 304 0,'-4'-25'112'0,"4"9"-87"0,-4 1 13 16,1 9 1-16,-1-4-10 16,-6 10 0-16,-8 0-3 15,-7 10-1-15,-10 11-14 16,-11 5 4-16,-3 8 5 0,-7 16-2 15,3 19 1-15,0 16-6 16,3-4-3-16,4 10-5 16,8 3-4-16,13-3 2 15,18-12 2-15,14-17 0 16,14-15 0-16,18-12 1 0,24-16 1 16,15-19 3-16,3-19 1 15,11-19-3-15,7-6 0 16,-1-6-1-16,-13-9 1 15,-11-13-2-15,-21-10 1 16,-21 7 0-16,-25-4 3 16,-28 10-5-16,-22-6-1 15,-10 0-2-15,-6 9 1 16,-12 19-4-16,0 22-2 16,11 16-3-16,18 15-1 15,14 9-29-15,17 4-12 16,15 6-17-16,13 4-5 15,8 8-19-15,10 10-9 16,11 7-49-16</inkml:trace>
  <inkml:trace contextRef="#ctx0" brushRef="#br0" timeOffset="39707.704">22659 8956 388 0,'-11'-22'145'0,"8"16"-112"0,-11 6 21 16,7 0 1-16,-7 9-19 15,-4 4-6-15,-3 9-13 16,-7 6-4-16,-4 6-7 0,-7 10 0 0,-7 0 1 16,-7 0-3-16,0-3-3 15,4 6 0-15,3 3 1 16,7 3-6-16,11 1 1 15,7-7-23-15,3-7-8 16,8-5-38-16,3-7-14 16,3-9-65-1,11-13-57-15,0-12 81 16</inkml:trace>
  <inkml:trace contextRef="#ctx0" brushRef="#br0" timeOffset="39934.439">22080 8900 432 0,'-14'6'162'0,"11"6"-126"0,3 13 3 0,3-12-8 0,4 9-19 15,7 9-4-15,11 4-5 16,7 12 0-16,3 0-2 16,0 0-3-16,1 9 1 0,-1 16-12 15,-3 4-7-15,-1-7-18 16,5-7-6-16,-1-8-6 15,14-17-1-15,18-5-98 16,15-20-48 0,16-15 99-16</inkml:trace>
  <inkml:trace contextRef="#ctx0" brushRef="#br0" timeOffset="40462.375">23403 9091 296 0,'-17'-3'112'0,"17"0"-87"0,-4 3 24 16,4 0 6-16,0 0-20 16,0 0-5-16,11 0-9 0,3 0-2 15,11 0-10 1,17 0-5-16,18 0-1 0,7 3-2 0,0-3-1 15,0 6 1-15,-4-3-1 16,1 0-40-16,-8-3-15 16,-3 0-57-16,0-3-21 15,-7-3 10 1</inkml:trace>
  <inkml:trace contextRef="#ctx0" brushRef="#br0" timeOffset="41016.217">24264 8677 272 0,'-21'-9'104'0,"17"9"-81"16,4 0-6-16,11-10 41 15,7-9-24-15,6 4-4 16,5-7-4-16,6-3-16 15,7 3 14-15,8 6 6 0,-1 10 2 16,-7 15 3-16,-6 7-4 16,-12 9-1-16,-10 0-9 15,-10 3 0-15,-11 0-10 16,-4 1-4-16,-3-4-4 16,4-3-3-16,2-7 1 15,5 4-1-15,6-3 0 16,8 0 0-16,3 2-3 0,7 1 0 15,8 6 2-15,2 7 0 16,1 2 1-16,3 4 2 16,1 6-1-16,-5-1-1 15,1 5 1-15,-4-14-1 16,-7 4 0-16,-6-4 0 16,-15-3 4-1,-7 1-2-15,-11-4 1 16,-7-3-1-16,-14-3 1 15,-10 0-4-15,-7-3 0 16,-1 0 1-16,4-4 0 16,4-2-3-16,6-7 0 15,8-3-18-15,7 0-7 16,7-3-20-16,10 0-8 16,8 4-10-16,6-11-1 0,8-5-21 15,17-4-9-15,11 16-25 16</inkml:trace>
  <inkml:trace contextRef="#ctx0" brushRef="#br0" timeOffset="41465.996">25439 8755 296 0,'14'-44'110'0,"-7"13"-86"0,0-13 18 0,-7 25 1 16,-3 1-14-1,-5 2-2-15,-2 3-10 0,-4 10-2 16,-4 6-9-16,-3 13 3 0,-4 6 3 16,-3 6-2-16,-7 4 2 15,-4 11-3-15,-3 8 0 16,-4 18-1-16,3 9 0 16,12-3-4-16,10-9-1 15,21-9 1-15,21-14 0 16,10 1 0-16,12-12 0 15,3-10 2-15,3-10 1 16,7-12 1-16,8-9 2 16,3-13-3-16,-4-19 1 15,-6-9-5-15,-11-10-2 0,-14-2 4 16,-15-7 1 0,-13-22-2-16,-15-10-1 0,-14 14-1 15,-13 8 1-15,-8 13-4 16,-4 26-2-16,1 8-3 15,0 17 1-15,6 11-2 16,12 14 2-16,9 15-26 16,12 12-9-16,10 1-29 15,7 6-9-15,7 0-90 16</inkml:trace>
  <inkml:trace contextRef="#ctx0" brushRef="#br0" timeOffset="41733.851">25770 8940 336 0,'-10'-31'126'0,"10"18"-98"0,3-2 14 0,1 12 0 16,-1-7-11-16,4 7-1 15,-3 3-5-15,0 3-4 16,3 7-11-16,0-1-2 0,3 4 2 15,1 5-6-15,3 4-2 16,7 0-1-16,11 3 1 16,3 0-6-16,4-3 1 15,0 3-32-15,-4-3-14 0,-7-3-48 16,-7 0-18-16,-6-13-30 16</inkml:trace>
  <inkml:trace contextRef="#ctx0" brushRef="#br0" timeOffset="41989.229">26222 8765 352 0,'-14'-19'132'0,"3"19"-103"0,-3 3 27 16,7 0 5-16,0 7-22 16,0 2-5-16,0 7-11 15,0 9-3-15,-4 19-11 16,-6 19-3-16,-8 3 0 0,-7 6 1 0,-3 7 1 15,0 15-4-15,-1 0-3 16,5-3-3-16,6-15 1 16,7-1-21-16,4-3-10 15,7-9-24-15,7-9-10 16,7-10-19-16,11-10-10 16,14-15-47-1</inkml:trace>
  <inkml:trace contextRef="#ctx0" brushRef="#br0" timeOffset="42440.278">26850 8881 240 0,'-11'-16'90'0,"11"13"-70"0,-3-3 19 0,3 6 3 16,0-3-9-16,3-1 0 15,1 1-1-15,3 0 2 16,4 3-18-16,10 0 8 0,10 0 6 16,15 0-5-16,7 0-2 15,4 0-11-15,10 0-3 16,10 0-5-16,8 0-3 15,-7 0-14-15,-11 0-4 16,-11 3-51-16,-10 0-20 16,-14 4-78-1</inkml:trace>
  <inkml:trace contextRef="#ctx0" brushRef="#br0" timeOffset="42667.63">27093 9204 256 0,'-88'37'96'0,"60"-24"-75"0,-25 6 25 15,39-16 6-15,0 6-10 16,3-2 1-16,8 2-8 16,10-6-1-16,17-3-19 15,22 0 2-15,18-3 1 0,6-6-8 16,15-7-3-16,3 10-4 16,-7-4-3-16,-10 4-15 15,-15 0-5-15,-10 2-32 16,-11 1-12-16,-6 3-21 15,-8 0-8-15,-3 0-31 16</inkml:trace>
  <inkml:trace contextRef="#ctx0" brushRef="#br0" timeOffset="44182.072">30840 8523 292 0,'-11'-19'110'0,"8"7"-86"0,-1-4 13 0,4 10 0 15,0-3-9-15,-3-1-2 16,-1 1-1-16,-3-1-1 16,0 1-13-16,-4 3 9 0,-3 3 3 15,-7 3-5-15,-4 6 0 16,-3 6-11-16,-3 13-2 15,-8 13-1-15,-7 9 2 16,-4 3-3-16,1 4-2 16,3 2 0-16,7 7-1 15,11 12 0-15,14 0 0 16,18-9-3-16,17-13 2 16,14-2 5-16,11-14 2 15,10-12 2-15,22-12 2 16,14-7-3-16,-1-22-2 15,-2-9 2-15,6-15 0 16,-3-4-3-16,-11 0-3 0,-18-3 2 16,-20-3 0-16,-26-7 1 15,-24-15 0-15,-18-3-2 16,-3 18-2-16,4 10-2 16,-33-3-1-16,11 12 2 15,-28 13 0-15,-14 0-8 16,14 13-2-16,10 6-32 15,15 6-14-15,10 3-32 16,11 6-12-16,3 4-56 16</inkml:trace>
  <inkml:trace contextRef="#ctx0" brushRef="#br0" timeOffset="44903.52">28631 8636 280 0,'-10'-34'107'0,"13"15"-83"0,8-6 6 0,-4 9-1 15,4 7-1-15,3-10 6 16,3 6-6-16,8-2-2 15,7-1-14-15,10 3 3 0,15 4 3 16,6 6-2-16,1 12 1 16,-4 16-1-16,-4 16 0 15,-3 6-2-15,-11 7 1 16,-17-1 3-16,-14 3 1 16,-11 4-8-16,-8-1-2 15,-9 1-3-15,-8-7-1 16,-10-6-3-16,-7-6-2 15,-1-6 1-15,1-10 1 16,3-3-1-16,7-7 2 0,8-2-4 16,13-4-2-16,15-9-3 15,17 0 1-15,14-3 3 16,11-6 3-16,0-1-2 16,0 4 0-16,-1 0-28 15,-6 3-13-15,-7-1-47 16,-4 4-20-16,-3 0-62 15</inkml:trace>
  <inkml:trace contextRef="#ctx0" brushRef="#br0" timeOffset="45207.332">29672 8423 340 0,'7'-35'126'0,"-3"32"-98"0,3-3 14 0,0 6 2 15,0 6-1-15,0 7 6 16,4 9-6-16,-4 12-2 16,3 13-23-16,-3 7-2 0,4 2 1 15,-4 1-9-15,0 12-2 16,0 6-6-16,-3 3-1 15,3 1-12-15,0-14-7 0,0-5-31 16,3-13-15-16,-3-3-27 16,4-3-10-16,-1-7-54 15</inkml:trace>
  <inkml:trace contextRef="#ctx0" brushRef="#br0" timeOffset="49390.888">18443 10289 224 0,'-10'-10'85'0,"6"7"-66"0,4 3 16 0,0 0 6 16,0 0-15-16,4-6-3 15,3 3-2-15,0-4-1 16,3 1-11-16,1 3 1 0,0 0 3 16,-1 0-3-16,4 0 2 15,4-1 2-15,7 4 3 0,3-3-5 16,7 0 1-1,21-3-2-15,22-4 1 0,14-5 0 16,14-4 2-16,31-3-1 16,8-6 0-16,24-4-5 15,4 4 0-15,14 0-5 16,11 6 0-16,6 3-1 16,8 4-2-16,0 2 3 15,13 4 0-15,1-7-4 16,18 13-1-16,10-7 1 15,3 4 2-15,29-3 0 16,0-1-1-16,13-2 5 16,22 2 1-16,15-2 0 15,-1-4-1-15,14 7-3 0,21-10 1 16,8 10 2-16,6-4 2 16,4 7-3-16,8-4-1 15,6 10-1-15,-57 0-2 16,-105 0-2-16,205 7 1 15,-142-4 1-15,184 3 0 16,-162-3-9-16,158 7-4 16,-162-4-2-16,120 13-1 15,-145-7 0-15,103 13 0 16,-127-6-5-16,80 16-1 16,-105-10-19-16,71 12-7 15,-96-12-73 1,60-6-71-16,-77 0 63 0</inkml:trace>
  <inkml:trace contextRef="#ctx0" brushRef="#br0" timeOffset="50862.011">22895 6429 244 0,'-10'-22'90'0,"10"16"-70"0,-7-4 8 16,3 7-2-16,-3 3-10 16,-7 6 1-16,-7 4-8 15,-7 5-1-15,-8 14-4 0,-10 15-1 0,1 18 3 16,-12 20 1-16,-20 18 1 16,-22 35-2-16,-11 28 1 15,-17 34-2-15,-31 36 2 16,-5 14-4-16,-27 32 0 15,3-6 1-15,-7 6 0 16,-4 0 0-16,25-19 2 16,4-18-8-16,17-20 0 15,29-24-18-15,24-22-4 16,22-20-23-16,20-21-10 16,25-28-63-1</inkml:trace>
  <inkml:trace contextRef="#ctx0" brushRef="#br0" timeOffset="51703.784">24077 11743 232 0,'-25'19'88'0,"18"-19"-69"0,0 7 19 0,4-7 6 16,3 0-12-16,-4 0-3 16,4 0-2-16,4 0 0 15,3 0-14-15,3 0 14 0,8 0 7 16,7-7-1-16,6 7 3 16,5-3-14-16,3 3-3 15,3 0-9-15,4-6-4 16,7 6-6-16,14-10 0 15,10 10 0-15,1-3 0 16,-4-3-27-16,-7-3-9 16,-7 6-31-16,-11-4-10 15,-6 7-89-15</inkml:trace>
  <inkml:trace contextRef="#ctx0" brushRef="#br0" timeOffset="52257.947">25453 10988 272 0,'11'-57'104'0,"-4"35"-81"0,0-6 12 0,-4 13-2 15,-3 5 2-15,0 1 3 16,-3-1 2-16,-1 1 0 16,-3 9-22-16,-4 0 5 0,-3 9 1 15,-3 16-6-15,-4 10-3 16,-8 12-6-16,-6 16-4 16,-14 9-5-16,-11 34 0 15,-4 10 0-15,4 4 2 16,0 17-3-16,18-5-2 15,10-13 2-15,15-9 2 16,9-19-2-16,19-9 0 0,17-17 1 16,18-11 0-16,11-20 0 15,-1-6 0-15,-3-21 0 16,0-17 0-16,7-9 2 16,0-9 1-16,-4-9-1 15,-13-10 1-15,-15 0 0 16,-21-7 1-16,-18 7 0 15,-13 16 0-15,-8 15-5 16,-14 22-1-16,-18 23 1 16,-3 5 2-16,4 4-2 15,10 3 0-15,11-4-10 16,6-6-5-16,22-9-25 16,14-6-9-16,21-10-9 0,18-6-4 15,7-6-93 1</inkml:trace>
  <inkml:trace contextRef="#ctx0" brushRef="#br0" timeOffset="52739.156">25961 11135 328 0,'-14'-19'123'0,"10"10"-95"0,-3 6 14 0,4 3-1 16,-1 0-17-16,-6 3-3 0,-1 16-4 15,0-10 2-15,-13 29-11 16,-12 21-2-16,-9 26-2 0,-8 6 0 16,-4 9 0-16,11 19 0 15,15-3 0-15,17-9-2 16,21-16-2-16,21-9 1 15,11-10 1-15,3-19-1 16,7-9 2-16,11-22 0 16,7-16 1-16,7-12 9 15,-3-16 6-15,-8-22 3 16,-6-25 2-16,-11-9-13 16,-14-10-7-16,-15-25 0 15,-17-13-1-15,-25 7-1 16,-27-3-2-16,-15 6-2 0,-1 22 1 15,1 34 1-15,-3 26 0 16,10 18-5-16,11 19 1 16,17 19-27-16,18 0-9 15,14 6-24-15,10 7-8 16,11 9-43-16,11 9-16 16,11 0 5-1</inkml:trace>
  <inkml:trace contextRef="#ctx0" brushRef="#br0" timeOffset="53013.19">26405 11844 360 0,'-10'-44'134'0,"10"34"-104"0,-4 1 23 16,4 9 3-16,0 0-30 15,0 3-9-15,4 3-9 16,6 4-1-16,5 6-4 16,6 2 0-16,7 7 1 0,7 4-2 15,4-1-2-15,3-3 1 16,-3 0 1-16,-4 0-19 16,-6-3-6-16,-5-3-45 15,-2 0-21-15,-1-4-75 16</inkml:trace>
  <inkml:trace contextRef="#ctx0" brushRef="#br0" timeOffset="53249.191">27005 11609 348 0,'-10'-3'132'0,"10"3"-103"0,-4 9 23 0,1-6 2 16,-5 6-18-16,-2 17-4 15,-8 5-16-15,-6 19-5 16,-5 19-7-16,-2 6-3 0,-5 10 2 16,-3 6-4-16,-3 15 0 0,0-2 1 15,7-13 0-15,6-10-27 16,8-5-11-16,7-4-36 16,7-10-14-16,7-8-70 15</inkml:trace>
  <inkml:trace contextRef="#ctx0" brushRef="#br0" timeOffset="53805.017">27686 11339 264 0,'-32'6'101'0,"22"-3"-78"0,-4 7 17 16,10-4 5-16,1-3-9 16,-1 3 2-16,4-2-7 15,7 5-1-15,7-6-17 16,11-3 5-16,7-6 5 0,13-4-6 16,19-5 1-16,10 5-11 15,0 7-2-15,-7-3-3 16,-7 6-2-16,-10 0-30 15,-8 9-13-15,-7 1-31 16,-7-1-13-16,-6 13-67 16</inkml:trace>
  <inkml:trace contextRef="#ctx0" brushRef="#br0" timeOffset="54016.198">27778 11762 288 0,'-28'22'107'0,"31"-16"-83"0,1 1 24 0,3-4 4 16,10-3-10-16,22-3-2 15,21-4-11-15,14 4-6 0,0-3-13 16,7 0-9-16,0 0-1 0,-3-1-9 16,-7 4-4-16,-11 3-51 15,-11 0-20-15,-3 3-74 16</inkml:trace>
  <inkml:trace contextRef="#ctx0" brushRef="#br0" timeOffset="57047.122">28808 11402 360 0,'-18'-7'134'0,"15"7"-104"0,-1 0 9 0,4 0 14 15,11-6-14 1,10 0 0-16,11-4 0 16,14-5-22-16,3 5 2 0,4 7 1 15,-4-3-7-15,1 0 0 16,-1 3-7-16,4 3-2 16,3 0-4-16,4 0-1 15,0 0-26-15,-3 0-11 16,-4-4-23-16,-4 1-10 15,-7 0-102-15,-3 6-65 16,-7 0 109-16</inkml:trace>
  <inkml:trace contextRef="#ctx0" brushRef="#br0" timeOffset="57335.017">29877 10737 392 0,'-7'-9'148'0,"7"9"-115"0,3 0 11 0,-3 0-3 16,4 3-14-16,-1 3-3 16,-3 19-14-16,0-3-6 15,-3 41-3-15,-8 25-1 0,-3-1 2 16,0 17-3-16,3-1 0 15,4-9-6-15,4-6 0 16,6-10-26-16,8-12-10 16,7-12-20-16,3-17-8 15,7-2-86 1</inkml:trace>
  <inkml:trace contextRef="#ctx0" brushRef="#br0" timeOffset="57828.102">30205 10812 300 0,'3'-22'112'0,"4"10"-87"0,8-1 18 16,-5 7 0-16,4 0-6 15,4-1 1-15,7 4-6 16,6 0-2-16,5 6-17 15,2 7 8-15,1 8 2 0,4 17 0 16,-1 21 0-16,0 13-3 16,-3 3-1-16,-11 4-1 15,-7 15-2-15,-14-4 0 16,-7-8 0-16,-7-13-2 16,-10-10 1-16,-8-12-8 15,-14-3-2-15,-10-13-3 0,-8-3 1 16,1-6-2-16,7-7 2 15,6-2-2-15,12-10-1 16,6 6-4-16,18-6-2 16,21-6 0-1,18 6 2-15,6-3 2 16,-6-4 1-16,32 7 1 16,-15 0 0-16,39 10 2 15,-17-4-1-15,10 4-1 16,-18-4-8-16,4-3-5 15,11-3-31-15,-11-3-13 16,-7-7-18-16,-7-2-5 0,-11 2-87 16,-10-8-63-1,-14 5 96-15</inkml:trace>
  <inkml:trace contextRef="#ctx0" brushRef="#br0" timeOffset="58351.817">31524 11003 288 0,'4'-6'107'0,"-4"6"-83"0,-11 6 19 0,11-6 6 16,-7 4-5-16,4-1 1 15,-12 6-9-15,5 1-3 16,-11 2-18-16,3-2 2 0,-10 5 1 16,0-2-4-16,-8 12 2 15,5 0-5-15,-8 16 1 16,7-7-5-16,4 26 1 15,3-13-5-15,22 9-2 16,-1-12 2-16,43 0 0 0,-7-6-1 16,24-7-2-16,-10-6 1 15,35-6 1-15,-17-7 1 16,17-8 3-16,-14-1 1 16,-4-22 1-16,-10 3 2 15,-14-21 1-15,-7 5-3 16,-22-18-3-16,-3 9 0 15,-35-28-1-15,3 13-5 16,-20-13-1-16,6 12-4 16,-21 4 1-16,10 12-21 15,-2 16-8-15,9 3-40 16,4 13-18-16,8 6-105 16</inkml:trace>
  <inkml:trace contextRef="#ctx0" brushRef="#br0" timeOffset="59132.055">24377 12483 300 0,'-4'4'112'0,"4"-8"-87"0,7 8 11 0,1-4-2 16,2 0-8-16,1 3-1 0,6 0 2 15,15 0 2-15,14 3-15 16,14-3 3-16,10-3 3 0,15 0-5 16,28-3 2-16,14-6-6 15,25-4 1-15,14-2-5 16,3-1-2-16,21-3-2 15,-6-3-3-15,13 3 1 16,-6 7-1-16,3-4-3 16,0 7 2-16,-18 2 1 15,-31 4 2-15,-36 0-1 16,32 9-1-16,25 4-2 16,-21-1 1-16,-29 4-50 15,-24-4-20-15</inkml:trace>
  <inkml:trace contextRef="#ctx0" brushRef="#br0" timeOffset="59973.881">25619 12728 236 0,'21'-13'90'0,"-14"7"-70"0,0-3 21 0,0 6 4 15,-3-4-6-15,-4 1 0 16,-4 0-5-16,1-4 1 15,-8 10-19-15,-3-3 6 0,-4 3 2 16,-3 3-4-16,-4 7-1 16,-3 6-5-16,0 9-1 15,0 12-10-15,-4 17-1 0,4 2-2 16,-1 4 2-16,8-4-3 16,7-3 0-16,7 7 1 15,11-4 0-15,6-2 0 16,18-7 2-16,18-7 1 15,14-8 3-15,7-13-3 16,-3-10-2-16,-1-12 6 16,1-13 3-16,-4-12-3 15,-7 6 1-15,-14-3 4 16,-18 0 2-16,-18-3-1 16,-13-1 0-16,-12-5-7 15,-13 9-4-15,-14 6-4 0,-11 6 1 16,-4 13-1-16,8 7 0 15,7 5-7-15,10 1-2 16,14 2-25-16,11-5-9 16,10 6-17-16,18-7-6 15,15-6-25-15,10 7-9 16,6 2-31 0</inkml:trace>
  <inkml:trace contextRef="#ctx0" brushRef="#br0" timeOffset="60364.004">26233 12728 296 0,'3'-34'110'0,"-3"21"-86"0,0 0 16 0,0 4 2 0,-7 9-16 16,-4 9-3-16,-6 1-2 15,-8 12-1-15,-7 12-11 16,1 16 8-16,-5 13 3 0,8 0 1 15,7-4 2-15,7-2-7 16,10-1 1-16,15-2-10 16,17-10-4-16,11-1 0 15,7-14 2-15,0-17-4 16,7-12-1-16,7-12 9 16,7-10 5-16,-4-7 3 15,-10-5-1-15,-14-10-8 16,-22-12-3-16,-20-10-1 15,-25 0 2-15,-15 3-3 16,-6 4-2-16,-18 12-9 0,-4 12-3 16,-3 16-18-16,7 10-9 15,11 9-18-15,10 9-7 16,7 7-43-16,7 12-18 16,4 0-16-1</inkml:trace>
  <inkml:trace contextRef="#ctx0" brushRef="#br0" timeOffset="60740.92">24363 13189 304 0,'7'-9'112'0,"7"5"-87"0,7-11 29 16,-7 12 7-16,7-7-12 15,11-2-4-15,7-1-19 16,7 1-8-16,0 2-11 0,0 4-3 0,-1 0 0 16,1 2-9-16,4 1-4 15,6 0-22-15,11 0-7 16,7-6-43 0,4-4-15-16,7-6-54 15</inkml:trace>
  <inkml:trace contextRef="#ctx0" brushRef="#br0" timeOffset="61415.334">28833 12176 260 0,'-22'-9'96'0,"26"6"-75"0,-1-1 17 0,-3 4 1 16,11 0-8-16,3 0-1 0,4 0 1 15,10 0 0 1,7 4-16-16,4-1 4 0,10 0 2 0,18 0 0 15,32-3-1-15,21 0-6 16,7-6-4-16,-28 3-3 16,106-13-2-16,-54 7-3 15,117-10-2-15,-74 9 3 16,99-8 0-16,-81 5-4 16,67-6 1-16,-78 7 0 15,46-1 0-15,-71 1-7 16,-17 2 0-16,-39 7-52 15,-29-3-21-15,-20-4-96 16</inkml:trace>
  <inkml:trace contextRef="#ctx0" brushRef="#br0" timeOffset="61730.885">29584 12618 288 0,'-11'3'107'0,"18"-3"-83"0,4 7 15 0,0-7 1 0,6 0-7 16,8 0 1-16,14-7-6 15,17 4-3-15,-3-3-13 16,-7 3-5-16,17-7-3 0,22-2-2 16,-18 3 1-16,-14 2-31 15,18 1-11-15,-15 0-46 16,1 3-19-16,-12 3-31 16</inkml:trace>
  <inkml:trace contextRef="#ctx0" brushRef="#br0" timeOffset="62225.77">31055 12430 236 0,'25'-31'90'0,"-25"31"-70"0,14-28 21 0,-11 21 7 15,-3-2-8-15,0 3-1 16,-3-1 0-16,-1 1 2 16,-13 6-22-16,3 0 7 0,-22 13 2 15,8-1-7-15,-21 16 1 16,6 1-9-16,-10 14 0 16,8-8-8-16,-12 18-1 15,11-9 0-15,0 28 2 16,4 13-5-16,24-13-3 15,18-12 1-15,18-13 2 0,24-7 0 16,11-18-1-16,-10-3 1 16,24-13 1-16,24 1 1 15,-20-14 1-15,-15 7 4 16,-3-15 3-16,-10 2 9 16,-26-12 7-16,-3 3-10 15,-31-9-2-15,3 9-11 16,-39-6-3-16,10 6-1 15,-27 9 0-15,13 4-5 16,1 9 1-16,7 0-20 16,6 9-9-16,11 1-32 0,11 8-13 15,4-2-30-15,10 6-10 16,3-3-31 0</inkml:trace>
  <inkml:trace contextRef="#ctx0" brushRef="#br0" timeOffset="62766.865">31556 12505 248 0,'0'-18'93'0,"0"18"-72"0,7-16 20 15,-3 13 4-15,-1-7-8 16,1 4 1-16,-1-6 0 16,1 2 1-16,-4-2-21 15,0 2 9-15,-7 1 6 0,3 6-6 16,-14 6-3-16,4 6-10 15,-17 23-4-15,2-7-3 16,-16 15 0-16,6-2-2 16,-4 25 2-16,12-10-2 15,13 13 2-15,18 12-4 16,14-28-2-16,0-12 0 0,25 0-1 16,-4-4 0-16,25-12 2 15,-10-6-1-15,31-16 2 16,-14 0-2-16,7-25-1 15,-14 6 9-15,-4-22 6 16,-10 7 2-16,-25-20 1 16,-3 10-9-16,-43-40-3 15,8 15-6-15,-43-6-1 16,10 15-6-16,-17 13-3 16,11 6-32-16,-1 13-12 15,12 6-44-15,6 19-15 16,7 0-68-1</inkml:trace>
  <inkml:trace contextRef="#ctx0" brushRef="#br0" timeOffset="63353.022">27718 14057 300 0,'3'-31'112'0,"4"19"-87"0,4-4 24 0,-4 10 4 0,0 2-11 15,4 8 1-15,-1 5-10 16,4 7-3-16,4 6-16 16,3 3 0-16,4 9 0 0,3 10-1 15,4 6 0-15,7 4-5 16,3-7-3-16,4-7 0 15,3-5 1-15,4-7-3 16,4-3-2-16,-1-12-16 16,-7 2-5-16,-10-11-43 15,-11-4-17-15,-10 0-86 16,-7-10-60 0,-11 1 99-16</inkml:trace>
  <inkml:trace contextRef="#ctx0" brushRef="#br0" timeOffset="63638.978">28564 13951 320 0,'7'-13'121'0,"-3"7"-95"0,3-3 29 0,-3 5 7 16,-4 4-18-16,0 4-5 15,0 5-11-15,-7 16-6 16,-8 6-12-16,-9 10-4 0,-8 16-2 0,-3 24 2 15,-4 4 3-15,0 0-4 16,4 5-1-16,3 5-2 16,4-1 1-1,7-7-4-15,7-11 0 0,7-11-10 16,7-8-5-16,7-13-25 16,3-16-11-16,4-3-33 15,4-12-11-15,7-10-57 16</inkml:trace>
  <inkml:trace contextRef="#ctx0" brushRef="#br0" timeOffset="63896.094">28825 14048 376 0,'-24'-3'140'0,"24"0"-109"0,0 3-9 16,14 0 44-16,11 0-28 15,13 0-11-15,8 0-6 16,7-3-14-16,0 3-4 0,0 0-2 16,0 3-6-16,-7 0 1 15,-7 0-44-15,-11 6-21 16,-11 7-116-1</inkml:trace>
  <inkml:trace contextRef="#ctx0" brushRef="#br0" timeOffset="64087.907">28773 14453 372 0,'-11'25'140'0,"25"-22"-109"0,32-3 13 16,-14-10-1-16,28-2-21 15,7-13-2-15,7 6-12 16,10-3-5-16,1 3-2 16,-7 3-28-16,-11 4-11 0,-11 3-43 15,-6-1-16-15,-5 10-50 16</inkml:trace>
  <inkml:trace contextRef="#ctx0" brushRef="#br0" timeOffset="64703.325">29760 13756 328 0,'-3'0'123'15,"6"-3"-95"-15,1 3 3 0,-1-3-4 0,4 0-5 16,1 0 2-16,-1 0 2 16,0-3 1-16,0-1-14 15,0 1 8-15,3 0 2 0,4-1-7 16,8-2-2-16,6 0-4 15,4-1 1-15,3 10-6 16,4 0-1-16,-4 6 7 16,0 4 2-16,-3 9 0 15,-4 9 2-15,0 10 1 16,-13 5-1-16,-8 1 1 16,-7 0 0-16,-7 0-8 15,-8 0-3-15,-9 0-3 16,-1-3 1-16,-3 15-2 0,-4-6 2 15,4 7-4-15,3-7 0 16,11-3-1-16,10-3 0 16,12-10 2-16,9-5 0 15,11-11 0-15,8-2 2 16,17-7 1-16,17 1 1 16,1-4-2-16,-4-3-2 15,-7 0 1-15,-11 1-1 16,-10-1-9-16,-7 0-2 15,-4 0-25-15,-10-3-11 16,-4 0-23-16,-4 0-8 16,-3-3-24-16,-3 3-9 0,-8-3-37 31</inkml:trace>
  <inkml:trace contextRef="#ctx0" brushRef="#br0" timeOffset="65469.145">30117 13314 248 0,'-14'-37'93'0,"6"21"-72"0,-9-6 16 0,17 19 2 16,-11-6-8-16,1-1-1 15,-26-2-3-15,-31-7-2 0,-10 3-14 16,-22 7 2-16,-28-1 1 0,-7 7 4 16,-32 3 1-16,-7 10 3 15,-31 8 1-15,-8 20-4 16,-17 22 1-16,3 15-9 15,-18 6-2-15,15 17-5 16,-18 27-3-16,36 0 2 16,24 1 0-16,24 15 1 15,40-6 2-15,45-16 3 16,46 13 2-16,40-4-1 16,52-2 1-16,42 2-4 15,46 13-2-15,28-6 0 16,50-13 1-16,25-15 1 0,17-19 3 15,32-22 4-15,21-29 3 16,7-27 0-16,10-26-1 16,19-41-2-16,-1-30 1 15,-28-11-6-15,-17-30-3 16,-57-13-6-16,-43-22 0 16,-49-16-9-16,-63 0-2 15,-53-6 4-15,-71 10 1 16,-73 12 1-16,-75 9 1 15,-78 13-4-15,-59 31 0 16,-46 22-5-16,-33 23-2 16,19 14-16-16,24 17-7 15,50 15-42-15,46 10-16 0,56 9-98 32</inkml:trace>
  <inkml:trace contextRef="#ctx0" brushRef="#br0" timeOffset="68427.774">6900 14246 312 0,'-113'6'118'0,"78"0"-92"0,-4-12-7 16,22-4-10-16,-15-5-7 16,-14-4 3-16,-10 0-4 15,-8 0-3-15,-3 1 1 16,-10 5 0-16,-19 4 1 0,-6-4 0 16,-14 10 0-16,-8 0 0 15,-6 3 2-15,-4 0-3 16,-18-3 0-16,-10-4 3 15,6-2 1-15,-17-7 3 16,1 7 3-16,2-1 2 16,-20 1 1-16,13 3-4 0,-17 3 0 15,7 0-7-15,0-1-1 16,-7-2 0-16,14 0 0 16,4-7 0-16,7 1 0 15,14-1 0-15,10 13 2 16,0 10 3-16,8 12 4 15,10 12-2-15,7 19-2 16,-7 29-5-16,3 6 0 16,11 3-2-16,11 6 0 15,7 13 4-15,10-7 1 16,0-6 3-16,15-3 3 16,6 16 0-16,19-3 0 0,9 2-3 15,22-8-1-15,14 34-3 16,21 9 1-16,18-13-2 15,3-5-1-15,15 6 1 16,13-1-1-16,29-15 0 16,4-9 0-16,2-4-3 15,29-2 2-15,11-7 1 16,7-10 2-16,31-11 1 16,4-8 3-16,32-5-1 15,-4-4 0-15,-63-18-1 16,134 37 0-16,-1 4 0 15,26-7 0-15,-15-10 0 16,7-11 0-16,22-11 0 0,0-2 0 16,-11-10-2-1,21 7 1-15,3-4-4 0,-10 7 0 16,15 12 3-16,9 6 3 16,5 4-4-16,-8 3-1 15,7-13 2-15,15-6 1 16,-8-7-4-16,-7-12-1 15,4-12 1-15,21-4 2 16,0-2 0-16,-10-14 2 16,-8 4-2-16,4-12 2 15,0 5-2-15,-22-6 2 16,-9-15-2-16,2 0 2 16,-24-10-2-16,-10-9-1 15,-12-13 1-15,-23-3-1 16,-12-12 2-16,-14-29 3 0,-20-18-4 15,-1 6-1-15,-35-26 0 16,-28 4 2-16,-22 13-3 16,-24 2 0-16,-32-8-4 15,-35 11 1-15,-35 7-3 16,-32 0 0-16,-22-6 4 16,-38 0 1-16,-39 9 2 15,-21-1624 0-15,-42 3242-3 16,-29-1628 2-16,-24 17 1 15,-40 9 2-15,-9 9 1 16,-15-3 1-16,-35-3-5 16,-8 0 1-16,5 6 0 0,-8 10 2 15,-21-1-3-15,-7-2 0 16,7-10-1-16,8 3 0 16,-5 16 2-1,-10 6 2-15,11 13-1 0,3 9-1 16,0 6-13-16,-14 16-6 15,0 10-48-15,29 2-21 16,2-5-73 0</inkml:trace>
  <inkml:trace contextRef="#ctx0" brushRef="#br0" timeOffset="72375.661">2604 15588 200 0,'-11'9'74'0,"11"-9"-58"0,-7 3 14 16,7-3 3-16,0 0-8 15,0 0-2-15,3-9 0 16,-3 9 0-16,0-10-12 0,0 1 4 0,0-7 5 16,0 1 0-16,-7-4 3 15,4 0 2-15,-8 6 4 16,1-2-6-16,-1 15-2 15,-3-3-8-15,-4 12 0 16,1 0-4-16,-1 13 2 16,4-6-6-16,0 15-3 15,3-6-1-15,1 10-1 16,6-4-3-16,4 1 2 16,0-7 1-16,4-6 0 15,3-4 6-15,14-12 6 16,-3-3-2-16,20-9 2 15,-9-4-3-15,6-5 0 16,-3 2-1-16,3-9 2 16,-10 6-3-16,-8-19-2 0,1 10-2 15,-15-6 0-15,1 5 0 16,-18-2 3-16,3 9-3 16,-17 3 0-16,3 4-1 15,-14 15-2-15,8 0-2 16,-5 18 1-16,1-2 1 15,-7 25 0-15,10-7 0 16,-3 39 2-16,3-14-6 16,11 4 1-16,7-13-1 15,14-3 2-15,0-6 1 16,17-10 1-16,1-6 0 0,17-12 2 16,-10-4 3-16,17-9 2 15,-6 0-1 1,13-16 1-16,-14 1-2 0,4-32 0 15,-4 15-1-15,-10-18 0 16,-4 6 0-16,-14-3 0 16,-3 7-2-16,-25-11 1 15,7 14-2-15,-29-1-1 16,11 7 1-16,-10 15 1 16,10 7-3-16,-13 18 0 15,9 1 1-15,1 30 0 16,0-8-3-16,10 37 0 15,0-16 2-15,18 3 2 16,0-9-2-16,18 0-2 0,-4-9 2 16,18-10 0-16,-8-6 1 15,29-12 2-15,-14-4 1 16,24-16 3-16,-6 1-3 16,-1-25 0-16,-3 5 1 15,-11-15 2-15,-3 7-1 16,-11-10 0-16,-3-6-3 15,-18 18 1-15,0 1 0 16,-29 12 1-16,8 0-2 16,-18 12-2-16,1 1-2 15,-8 18 1-15,11-3 1 16,-11 32 0-16,10 0-3 0,1 24 2 16,10-18-1-16,1 16-2 15,6-13 0-15,18 0 3 16,0-9-2-16,14-16-1 15,4-4 3-15,17-18 2 16,-3 0 0-16,24-12 2 16,-13-1-2-16,10-27 2 15,7-20-2-15,-18 0 2 16,-10 4 0-16,-15 25 3 16,-6 2-1-16,-18 1 2 15,-4 0-4-15,-21 9 0 16,4 3-1-16,-14 10 1 15,3 0-4-15,-3 15 0 16,10-2 1-16,-14 33 0 16,11-11-3-16,3 24 2 0,4-9-1 15,3 9 0-15,8-12 0 16,10 6 0-16,-4-10 0 16,22-5-2-16,-4-10 0 15,21-13 3-15,-11 1 0 16,26-14 3-16,-4-2-1 15,21-31-1-15,-18 5 1 16,0-24 1-16,-3 12 1 16,-21-9 1-16,-1 6 0 15,-20 6 2-15,-1 6-3 16,-20 1-2-16,-1 9 0 16,-17 3-1-16,10 6 0 0,-14 13 2 15,4 0-3-15,-8 18-2 16,11-2-1-1,-6 47 0-15,9-16 3 0,15 12 0 16,0-3 1-16,14 4 0 16,3-13-3-16,15-1 0 15,-1-8-1-15,12-16 3 16,-1-4 0-16,28-15 3 16,-6 0-3-16,9-15 0 15,-2 5 1-15,-8-21 2 16,-3 3 1-16,-4-29 3 15,-10 17-1-15,-18-11 0 16,0 8-3-16,-21 5 1 0,0 3-2 16,-21-2-1-16,6 9 1 15,-9 12 1-15,-1 3-3 16,-14 16 0-16,14 1 1 16,-14 36 0-16,11-2-3 15,14 22 2-15,-1-10-1 16,15 6-2-16,4-9 0 15,20 3 3-15,1-9-2 16,17-13-1-16,-10-9 3 16,31-13 0-16,-7-2 3 15,18-23 1-15,-3 9-1 16,-4-30-2-16,-7 8 1 16,-1-21 1-16,-13 9 3 15,-11-9 2-15,-3 15-3 0,-25-3-1 16,0 4-1-16,-28 9 1 15,10 2-2-15,-24 11-1 16,13 2 1-16,-17 19 1 16,4 1-6-16,0 43 1 15,3-6 1-15,7 19 3 16,11-7-2-16,17 7 0 16,0-10-1-16,26 0-2 15,-8-9 0-15,21-19 0 16,0-3 0-16,36-22 3 15,-19 0 0-15,30-19 1 16,-23 1 0-16,8-20 2 16,-17 3 1-16,-4-18 1 0,-4 9 0 15,-14-6 2-15,-7 9-1 16,-21 4 2-16,7 5-4 16,-39 7 0-16,4 3-3 15,-14 13-1-15,10 0 1 16,-14 37 0-16,18-6-3 15,-4 31 2-15,4-12-1 16,10 21 0-16,4-18 0 16,17 19-2-16,-3-13 0 15,14-9 3-15,-7-7-5 16,28-24 2-16,-3-1 2 16,28-18 3-16,-18 3 0 15,15-23-1-15,-5 11 1 16,-6-26 1-16,-7 6-1 15,0-15 2-15,-11 15 2 0,-10 1 2 16,-8 5-3-16,-10 10-1 16,0 3-1-16,-25 16-2 15,8 0 1-15,-15 28-1 16,10-6 0-16,-9 19 0 16,9-10-3-16,5 13 2 15,3-10-1-15,14 7-2 16,-4-7 0-16,14-3 0 15,1-9-2-15,21-10 1 16,-1 4 3-16,22-26 1 16,-10 4 1-16,-1-19 2 0,-3 9 1 15,-1-28 1-15,-2-16 2 16,-15 10 1-16,-4 3-3 16,-13 15-3-16,-15 4 2 15,-3 15 0-15,-4 4 1 16,-17 12 0-16,7 0-5 15,-1 34 1-15,1-6-2 16,7 19-2-16,7-9 0 16,7 6 3-16,-1-6-2 15,15-1-1-15,0-5 0 16,18-7 0-16,-7-7 0 16,27-14 3-16,-6 5 0 15,14-18 1-15,-14-1 2 16,3-21 1-16,-3 6 1 0,-7-25 0 15,-8-13 0-15,-3 10 0 16,-14 6 0-16,-7 18 0 16,0 4-2-16,-18 6 1 15,4 4-2-15,-17 15-1 16,9 0 1-16,-2 34-1 16,2-6-5-16,1 16 1 15,7-3 0-15,7 3 2 16,3-13-1-16,15 7 1 15,-1-10 0-15,22-6-2 16,-4-3 0-16,21-13 3 16,-13-3 0-16,10-12 3 15,-4 0-1-15,0-20-1 16,-10 7 1-16,3-25 1 0,-3 13-1 16,-8-10 2-16,-3 6 0 15,-14 4 3-15,0 3-1 16,-21 5 2-16,0 1-4 15,-21 16-2-15,10 0-3 16,-21 27 1-16,14-8-1 16,0 40 0-16,4-12 0 15,7 15 0-15,7-9 0 16,10 3-2-16,4-3-2 16,14-10 1-16,0-6 1 15,22-18 2-15,-8 5 1 16,17-21 3-16,-13 3-3 15,7-19 0-15,-7 3 3 0,3-25 3 16,-3-18-2-16,-15 18 0 16,1 6 1-16,-8-3 0 15,-3 7-2-15,-14 3-2 16,7 2 1-16,-25 11 1 16,1-1-1-16,-15 19 2 15,14-3-4-15,-14 21 0 16,14 1-1-16,-3 31 0 15,3-9 0-15,1 19 0 16,6-13 0-16,11 6 0 16,0-9 0-16,10-6-2 15,4-10 0-15,7-9 3 0,4-10-2 16,24-9 1-16,-3-3 0 16,10-22 0-16,-3 9 4 15,10-34 1-15,-17 9-1 16,0-15 1-16,-7 12 0 15,-11-3 1-15,-4 9-2 16,-17 4 1-16,0 2 0 16,-21 4 1-16,3 12-5 15,-14 10-1-15,4 0 1 16,-4 18 0-16,11-5-2 16,-7 46 2-16,0-15-1 15,10 15 0-15,4-6 2 16,14 6 0-16,-4-9-3 0,11-6 0 15,0-7-1-15,14-18 3 16,-7-4 0-16,21-18 3 16,-3 2-3-16,10-36 0 15,-10 8 1-15,-7-15 0 16,-1 9 4-16,-17-3 2 16,0 7-2-16,-17 2-1 15,3 4-1-15,-11 18-2 16,0-2 1-16,-7 15 1 15,4 6-3-15,4 22 0 16,-1-6 1-16,4 9 0 16,3-6-5-16,11 4 1 15,-4-4-11-15,15-6-6 16,3-4-17-16,4-2-8 0,-1-4-34 16,8 1-11-16,-8-4-104 15</inkml:trace>
  <inkml:trace contextRef="#ctx0" brushRef="#br0" timeOffset="82988.392">17745 13738 276 0,'7'-19'104'0,"0"9"-81"0,0 1 16 0,0 0 1 15,-4 5-5-15,1-2 2 16,0 6-5-16,-4 0 0 16,0 0-18-16,0 6 3 0,-4 4 3 15,-3 9-7-15,-4 6 0 16,1 6-5-16,-1 4-3 15,1-1-2-15,3-3-3 16,0-2 1-16,-1-7-1 16,5-4-3-16,-1 1 2 15,4-6-1-15,0-1 0 0,4-2 2 16,-1-1 0-16,5 1 0 16,-1-1 0-16,3-3 2 15,8 1 1-15,6-4-4 16,5 0 1-16,6 0 0 15,0 0 2-15,4 6 3 16,-4 1 2-16,1-1 3 16,-5 10 1-16,-6-3-1 15,-4 6 1-15,-7-3 3 16,-3-1 3-16,-4 1-3 16,-7 0 2-16,-7 0-3 15,-11 0 0-15,-10-1-7 0,-14 1-4 16,-4-3-1-16,-4 3 1 15,5 0-1-15,2-10-1 16,1-9-13-16,7-3-6 16,3-13-23-16,11-3-9 15,7-3-13-15,7 4-5 16,3-1-20-16,4 6-8 16,4 7-43-1</inkml:trace>
  <inkml:trace contextRef="#ctx0" brushRef="#br0" timeOffset="83364.224">17805 13546 252 0,'-21'-18'96'0,"13"11"-75"0,-2 7 17 16,6 3 3-16,1 1-7 15,-4 5 1-15,0 0-14 16,3 7-3-16,1-3-10 16,3-1 10-16,3 1 5 0,8-4 2 15,3-3 2-15,11 1-4 16,10-4-2-16,11 0-5 0,3 0-2 15,1 0-6 1,-5-3-3-16,1 3-5 0,0-3 0 16,0 0-11-16,3 0-3 15,4-3-31-15,0 0-12 16,-7 0-37-16,-7 6-14 16,-11 10-35-1</inkml:trace>
  <inkml:trace contextRef="#ctx0" brushRef="#br0" timeOffset="83753.843">18598 13847 324 0,'4'-9'121'0,"0"3"-95"0,-1-1 16 15,-3 7-1-15,0 0-3 16,0 0 4-16,0 7-10 16,-3 2-4-16,-5 10-16 15,-2 9-3-15,-4 3 1 0,-4 1-4 16,-3 5 2-16,-4-2-5 0,1-1 0 15,-1 1-1-15,4 3-2 16,0-7 1-16,3-3-1 16,7-6-3-16,4 0 0 15,0-6-20-15,0-4-10 16,4-2-19-16,-4-4-5 16,0-6-24-16,-1 0-11 15,5 0-44 1</inkml:trace>
  <inkml:trace contextRef="#ctx0" brushRef="#br0" timeOffset="84024.404">18302 13844 316 0,'-10'-6'118'0,"10"6"-92"0,7 3 11 16,0 0-1-16,3 4-5 15,8 5 4-15,3 7-8 16,4 3-2-16,-1 3-14 16,1 3-4-16,0 3-3 0,-4 1-2 15,0 2 1-15,0-2 0 16,0 8 1-16,-3-5-5 16,3-7-1-16,0-6-28 15,1-9-12-15,-1-7-37 16,3-6-12-16,5 3-53 15</inkml:trace>
  <inkml:trace contextRef="#ctx0" brushRef="#br0" timeOffset="84387.134">18944 13722 272 0,'4'-31'101'0,"3"21"-78"0,0-2 15 0,-4 5 4 0,1 4-8 16,-4 3 3-16,3 0-4 15,1 3 2-15,-1 13-19 16,1 6 4-16,3 19 1 0,0 6-5 15,0 3-1-15,0-3-9 16,0-3-4-16,4-3 1 16,-4-4 0-16,0-2-10 15,-4-4-3-15,-3 0-37 16,-3 1-16-16,-1-7 1 16,-3-6 2-16,-3-7-6 15,-4-5-3-15,3-4-39 16</inkml:trace>
  <inkml:trace contextRef="#ctx0" brushRef="#br0" timeOffset="84581.153">18729 13957 300 0,'-11'3'112'0,"11"7"-87"0,4 2 18 0,-1-9 2 16,8 4-9-16,10-4 2 15,14 0-13-15,11-6-3 16,7-4-13-16,0-5-3 0,-3-4 0 15,-5 7-3-15,-2-4-2 16,-1-2-36-16,-3 5-14 16,0-2-37-16,0 2-16 15,-4 1-33 1</inkml:trace>
  <inkml:trace contextRef="#ctx0" brushRef="#br0" timeOffset="85435.795">19614 13625 304 0,'4'-10'112'0,"0"7"-87"16,-4 3 20-16,0 0 1 0,0 0-4 15,0 3 1-15,0 4-12 16,-4-1-4-16,-3 3-16 16,-4 1-2-16,-3-4-2 0,0 3-6 15,4 1-2-15,2 5-3 16,1-2 3-16,7 0-2 15,4-1 1-15,3 1 2 16,4-1 0-16,3-2 0 16,3-4 0-16,5 0 0 0,-1 0 0 15,7 1 0-15,4 2 0 16,3 4 0-16,4 12 0 16,0 3 0-16,-4 3 2 15,-3 1 8-15,-4-4 3 16,-7 0 5-16,-3-3 3 15,-4-3-2-15,-7-3 0 16,-4-7-4-16,-6-2-1 16,-8-1-8-16,-3-9-2 15,-7 0-4-15,-7-3-1 16,-8-3 1-16,-6 6 0 16,0 0-16-16,3 0-4 0,4 0-10 15,3 0-2-15,7 0-6 16,8-3-2-16,6-4-13 15,4 4-7-15,7-6 0 16,3-4-1-16,8-2-70 16</inkml:trace>
  <inkml:trace contextRef="#ctx0" brushRef="#br0" timeOffset="85705.614">19710 13637 276 0,'-18'0'104'0,"15"3"-81"0,-5 1 14 0,8-4 1 16,0 0-5-16,0 0 3 15,0 0-5-15,4 0-1 16,3 0-17-16,4 0 5 0,3 0 5 16,7 0-8-16,4 0-3 15,6 0-7-15,8-4-2 16,0 4-3-16,3-3-1 15,-3 3-4-15,0-3 1 16,-4 3-33-16,0 0-13 16,-6 0-39-16,-5 0-16 15,1 3-35 1</inkml:trace>
  <inkml:trace contextRef="#ctx0" brushRef="#br0" timeOffset="86035.826">20429 13361 340 0,'-3'-15'129'0,"3"5"-100"0,-4 1 13 15,4 6 2-15,-3 0-14 16,-1 3 0-16,-3 6-6 15,-3 13-1-15,-4 15-12 16,-4 7 0-16,0 6 2 0,-3 6-1 16,3 13 1-16,4 19-7 0,4-1-2 15,6-5 0-15,4-7 0 16,7-9-5-16,7-4-1 16,8-2-13-16,6-4-2 15,4-12-30-15,6-10-9 16,1-12-35-16,7-3-15 15,3-10-40 1</inkml:trace>
  <inkml:trace contextRef="#ctx0" brushRef="#br0" timeOffset="86742.709">20574 13612 252 0,'0'0'96'0,"0"-3"-75"0,4 0 12 0,-1 0 0 16,-3 3-1-16,4-3 4 16,3 0-3-16,0-1 2 15,0-2-19-15,0 0 6 0,0 0 2 16,3-4-6-16,5 7 0 16,2-3-9-16,1 6-1 15,-1 9-2-15,-2 1-1 16,-5 2 5-16,-6 4 6 15,-8 6 1-15,-6 3-1 16,-5 6-2-16,-2 10-1 16,-1 0-3-16,4-7 1 0,0 4-4 15,3-7-2-15,4-3-2 16,4-3-3-16,3-3 1 16,3-3-1-16,8 3 2 15,10-3 1-15,7-6 1 16,11-4 0-16,3 0-2 15,4-2-2-15,-7-7 1 16,-4 0 1-16,-3 0-1 16,-11 0 2-16,-3 0-33 15,-4 0-14-15,-3 0-29 16,-1 0-12-16,-3 0-29 16,0 3-88-1</inkml:trace>
  <inkml:trace contextRef="#ctx0" brushRef="#br0" timeOffset="87283.015">21008 13361 260 0,'0'-15'96'0,"3"8"-75"0,5-2 17 0,-8 9 20 16,7 3-11-1,3 10-3-15,1 12-6 16,-1 12-21-16,4 1 7 0,1 6 4 15,-1 3-4-15,0 13-2 16,0 5-6-16,-4 4 0 16,1-3-7-16,-4-9-1 15,-3-7-4-15,-4-6-1 16,0-7-1-16,-4-2 1 16,1-7-33-16,-4-3-12 15,-1-6-19-15,1-3-5 16,0-4-17-16,0 4-5 15,4 0-48 1</inkml:trace>
  <inkml:trace contextRef="#ctx0" brushRef="#br0" timeOffset="88443.81">21527 13609 240 0,'0'-9'90'0,"0"2"-70"0,3 1 15 0,1 3 2 16,-1 3-1-16,4 0 0 15,0 0-4-15,0 3-2 16,4 0-17-16,3 4 3 0,4-1 4 16,3 0-5-16,7-3 0 15,4 0-9-15,3 0-4 16,0 1-1-16,-3-4-1 15,-7 0-38-15,-4 0-16 16,-7 3-70 0,-7 6-72-16,-10 4 61 15</inkml:trace>
  <inkml:trace contextRef="#ctx0" brushRef="#br0" timeOffset="88620.647">21558 13803 292 0,'-21'19'110'0,"21"-16"-86"0,-3 7 9 15,3-7-3-15,3 0-1 16,4 0 2-16,4-3-8 16,6-3-1-16,8-3-13 15,10-4-3-15,4 7 0 0,-4-3-8 16,-6 6-3-16,-8 0-57 16,-4 6-26-16,-2-3-61 15</inkml:trace>
  <inkml:trace contextRef="#ctx0" brushRef="#br0" timeOffset="89098.761">22253 13562 336 0,'14'-25'126'0,"-7"16"-98"0,0-1 21 0,-7 7 4 15,-3 0-27-15,-8 3-6 16,-6 3-13-16,-8 3-3 16,-3 1-2-16,3 2-2 0,4 0 1 0,3 1-4 15,8-4 0-15,3-3-1 16,7 7 3-16,7-4 0 16,7 0 1-16,3 0 0 15,5-2 2-15,-1 2-1 16,0-3-1-16,-3 0 1 15,6 3-1-15,8 7-3 16,-7-1 0-16,-8-2 4 16,5 9 3-16,2 9 12 15,-3 0 7-15,-6 0-1 16,-5-3 1-16,-3-6-1 16,-3 0-2-16,-8 0-2 15,-3-7 1-15,-7-2-10 16,-4-4-5-16,-6 0-6 15,2-6 1-15,5 0-10 0,-8-3-3 16,-10 0-28-16,7-3-11 16,3 0-14-16,7-4-6 15,4 1-13-15,7 2-6 16,7 7-36 0</inkml:trace>
  <inkml:trace contextRef="#ctx0" brushRef="#br0" timeOffset="89388.042">22303 13502 324 0,'-11'-9'123'0,"11"6"-95"0,0 0 3 0,0 3-6 0,0 0-9 15,0 0 1-15,7 0 4 16,0 0 1-16,4 0-11 15,3 0 4-15,3-3 5 0,5 0-11 16,2-4-2-16,5 1-5 16,-1 0 1-16,4-4-4 15,3-2 0-15,7-1-26 16,-3-2-11-16,0-1-12 16,0 3-2-16,-4-2-10 15,-3 5-3-15,-8 7-55 16</inkml:trace>
  <inkml:trace contextRef="#ctx0" brushRef="#br0" timeOffset="89879.13">22909 13430 356 0,'4'-9'132'0,"-4"9"-103"0,0-3 18 0,0 3 1 16,0 0-11-16,0 0 1 15,-4 0-13-15,4 0-3 0,-7 3-13 16,0 3-3-16,-7 4 0 0,4-1-3 16,-8 7 0-16,4-4-6 15,-4 4 0-15,4-4 1 16,4 4 1-16,-1-6-4 15,7 5 1-15,1-2 0 16,6-4 2-16,1 1 1 16,3 5 1-16,0-5 0 15,4 2 0-15,-1-2 0 16,4 5 0-16,-3-2-3 16,3 6 2-16,-3-7 1 15,3 7 0-15,-4 0 6 16,1 0 6-16,-1-4 5 15,-6 1 2-15,0-3-8 16,-8-1-4-16,0 1-2 0,-10-4-1 16,4 7-5-16,-11-4 1 15,3-2-11-15,-3-4-3 16,3 0-17-16,1-6-6 16,2 0-26-16,8-6-11 15,0-3-105 1</inkml:trace>
  <inkml:trace contextRef="#ctx0" brushRef="#br0" timeOffset="90106.899">22881 13449 416 0,'11'0'156'0,"-11"0"-121"16,32-9-1-16,-25 9-8 0,14-10-16 15,-4 7-3-15,26-12-4 16,-8 5 0-16,11-6-2 16,-11 1-3-16,4 2 1 0,-4 1-32 15,-3 2-15-15,7 1-27 16,-7-4-8-16,-4 13-62 16</inkml:trace>
  <inkml:trace contextRef="#ctx0" brushRef="#br0" timeOffset="91563.33">18867 14766 280 0,'10'-12'107'0,"-6"12"-83"0,3 6 24 0,-4-3 6 0,-3 6-13 16,0 4-1-16,-3 6-12 16,-8 3-3-16,-3 0-14 15,0 9 0-15,-4-6 2 0,4-3-5 16,0-3-2-16,3-4-3 16,1-2-3-16,3 3-2 15,3-4-1-15,8-2 2 16,3-1 0-16,7-3 1 15,4-3 0-15,6 1-3 16,8-4 0-16,3 0 4 16,4-4 1-16,0 1 0 15,0 3 1-15,-4 0-4 0,-3 7 0 16,0 2-1-16,-1 4 0 16,1 2 2-16,-4 4 2 15,-3 0-1-15,0 12-1 16,-8-3 12-16,-3-2 6 15,-7-5 0-15,-7 8-1 16,-7-7-1-16,-7 0 3 16,-7-4-9-16,-4 1-3 15,-6-3-4-15,-8 3-3 16,-7 0 1-16,-7-7-1 16,4-3-3-16,-1-5 0 15,8-4-23-15,7-10-7 16,7-9-19-16,6-6-8 15,12 3-7-15,6-6-3 0,4 3-55 16,7 3-54 0,0 3 65-16</inkml:trace>
  <inkml:trace contextRef="#ctx0" brushRef="#br0" timeOffset="91907.898">18930 14669 248 0,'-14'-6'93'0,"14"2"-72"0,0 4 16 0,0 0 2 15,3 0-4-15,5 0 2 16,-1 0-3-16,3 0 1 15,1 0-19-15,3 4 6 0,0-1 5 16,4-3-11-16,-1 0-3 16,8 0-6-16,3 0-2 15,4-3-3-15,7-4 1 16,10 1-2-16,8 3 2 16,-1 0-11-16,-3 3-2 15,-7 3-24-15,-7 3-10 16,-8 0-24-16,-2 4-9 0,-5 6-67 15</inkml:trace>
  <inkml:trace contextRef="#ctx0" brushRef="#br0" timeOffset="92252.477">19819 14848 288 0,'7'-13'110'0,"-7"7"-86"0,0 6 16 0,0 0 0 15,-3 0-11-15,-4 6 0 16,-4 7-3-16,-7 5-1 16,1 7-14-16,-4 1 0 0,3 2 0 15,-3 0-4-15,3 0-2 16,0 4-2-16,1-1-3 15,-1 0 1-15,4 4-1 16,3-4-3-16,1 1 2 16,-1-4-12-16,4 0-5 15,0-3-10-15,0-3-5 16,-3-3-13-16,2-7-4 16,1-2-19-16,4-7-7 15,-1-6-32-15</inkml:trace>
  <inkml:trace contextRef="#ctx0" brushRef="#br0" timeOffset="92539.989">19540 14863 288 0,'-17'-15'107'0,"17"15"-83"0,0-4 6 15,0 4-1-15,7 4-1 16,0-4 6-16,3 9-2 15,5 10 1-15,-1-4-18 16,0 7-2-16,3 0-2 0,1 3-4 16,0 4 1-16,-4-1-5 0,0 0 0 15,0 0-1-15,0-3 1 16,0 4-2-16,4-4-1 16,0-6-26-16,3-7-10 15,0-2-22-15,0-7-6 16,-3 0-83-1,-4 0-41-15,-7 0 96 16</inkml:trace>
  <inkml:trace contextRef="#ctx0" brushRef="#br0" timeOffset="92851.221">19985 14685 280 0,'3'-10'104'0,"4"7"-81"0,1-3 9 16,-1 3-2-16,0 3-5 15,0 0 2-15,3 3 0 16,-3 3 3-16,0 7-16 16,0 15 3-16,-3 16 1 0,-1 3-4 15,5-3 0-15,-1 12-11 16,0-15-3-16,3 3 1 15,-3-4 1-15,4-2 0 16,-4-7 1-16,0 4-22 16,0-7-7-16,0-6-14 15,-3-3-5-15,-1-7-15 16,-3-5-7-16,0-4-63 16</inkml:trace>
  <inkml:trace contextRef="#ctx0" brushRef="#br0" timeOffset="93137.739">19928 15004 228 0,'-21'10'88'0,"18"-10"-69"0,-1 0 11 0,4 0-2 16,7 0-1-16,4-3 3 0,-1 0-1 15,8-4 2-15,0-2-17 16,3 6 7-16,0-4 3 0,0-2-12 16,4 9-5-16,0 0-2 15,3 0-1-15,0 0-7 16,0 0-2-16,0 0-23 16,1 0-8-16,-1 0-15 15,-3-3-4-15,-4-3-74 16</inkml:trace>
  <inkml:trace contextRef="#ctx0" brushRef="#br0" timeOffset="93466.561">20426 14675 260 0,'-14'-19'99'0,"10"13"-77"0,4 3 20 0,0 3 6 16,4-3-15-16,-1 0-1 15,4 0-8-15,0 3-1 16,0 3-12-16,0 9 4 0,1 10 3 16,-1 13-6-16,-4 9-2 15,-3 3-5-15,0 0-4 16,-3 0 0-16,3-7 1 15,0-2-8-15,0 0-1 0,3-7-14 16,1-3-6-16,3-9-8 16,0 0-4-16,3-10-7 15,1-9-1-15,0 0-83 16</inkml:trace>
  <inkml:trace contextRef="#ctx0" brushRef="#br0" timeOffset="93903.222">20729 14703 264 0,'0'-18'99'0,"0"18"-77"0,0-4 13 0,0 4 1 15,-3 0-6-15,-1 4 2 16,-3 2-3-16,-3 6 2 15,-1 7-17-15,-3 9-1 0,0 7-2 16,0 6-2-16,0-1 0 16,3 4-3-16,0-9 1 15,8 2 0-15,3-5 1 16,7-7-2-16,11-6-1 16,10-4-3-16,11-2-2 15,6-10 1-15,5-3 1 16,-1 0 3-16,-6-13 2 15,-5-5 5-15,-6-4 5 16,-7-6 0-16,-8-10-1 16,-10-3-6-16,-10-6-2 0,-15-6-4 15,-13 15-1-15,-12 4-3 16,-3 9-1-16,0 6-1 16,4 16 0-16,10-4-14 15,8 7-6-15,6 7-42 16,7-4-16-16,8 6-104 15</inkml:trace>
  <inkml:trace contextRef="#ctx0" brushRef="#br0" timeOffset="94520.847">21368 14631 252 0,'-18'0'93'0,"15"0"-72"0,3 0 16 0,0 0 2 15,7-3-6-15,3 3 3 16,4-3-5-16,4 0 1 16,3 0-18-16,4 0 3 0,0-1 3 15,3-2-5-15,0 6 0 16,0 0-9-16,-3 0-4 16,-4 0-34-16,-3 6-14 15,-4-2-32-15,-7 2-14 16,-7 0-45-1</inkml:trace>
  <inkml:trace contextRef="#ctx0" brushRef="#br0" timeOffset="94684.083">21488 14766 264 0,'-21'19'101'0,"13"-10"-78"0,1 4 6 0,7-10-2 0,0 0-6 16,4 0-1-16,7 0 1 15,6-6 1-15,4-6-12 16,8-4-3-16,9 1-3 0,1-1-5 15,0 4-1-15,0 3-52 16,-4-1-22-16,-3 10-58 16</inkml:trace>
  <inkml:trace contextRef="#ctx0" brushRef="#br0" timeOffset="95344.313">22123 14531 280 0,'3'-3'107'0,"1"0"-83"0,-4-4 19 0,0 7 6 16,0-6-7-16,0 3 2 15,-4 0-13-15,1 0-4 16,-4 0-16-16,0 3-4 0,3 0-1 15,1 0-3-15,-1 0 0 16,0 0-1-16,4 0-2 16,0 0 1-16,0 0-1 15,0 0 4-15,-3 3 2 0,-1 3 0 16,1 0 1-16,-1 1-4 16,-3 2 0-1,0 0-3-15,4 1-1 0,-1-1 1 16,1 1 0-16,3-4-3 15,0-3 0-15,0 3 2 16,0-3 0-16,0-3 1 16,0 7 0-16,0-4 0 15,3-3 2-15,4 0-1 16,4 0 2-16,6 0-4 16,5 0-2-16,6 0 2 15,0 0 2-15,4 0-2 16,0 6 0-16,-1-3 1 0,-2 10 2 15,-5-1-3-15,-3 4 0 16,-3 0 1-16,0-1 2 16,-4 1 1-16,-4 0 1 15,-3-4 6-15,-3 4 4 16,-8-4 1-16,-3 1 1 16,-7-4-6-16,-10 1-4 15,-12-1-6-15,-6 4 0 16,-4-1 0-16,4 1 2 15,3-4-6-15,4 1-1 16,6-4-20-16,5-3-7 16,6 3-25-16,8-12-11 15,6 3-33-15,11-7-11 0,11-5-22 16</inkml:trace>
  <inkml:trace contextRef="#ctx0" brushRef="#br0" timeOffset="95613.759">22112 14462 304 0,'-28'6'112'0,"24"-6"-87"0,1 0 18 16,3 0 2-16,0 0-15 15,0 0-5-15,3-6-6 0,4-3 0 16,4 5-10-16,3-5 1 0,7 3 1 15,8-1-9-15,2 4 0 16,8 3-2-16,3 0 2 16,4 0-1-16,0 0 2 15,0 0-22-15,0-3-7 16,0-3-53-16,0 3-22 16,-8-4-46-1</inkml:trace>
  <inkml:trace contextRef="#ctx0" brushRef="#br0" timeOffset="96094.803">22772 14453 316 0,'10'-10'118'0,"1"1"-92"0,0 6 28 15,-4-1 6-15,-4 1-12 16,-3 3 1-1,-10 3-24-15,-5 4-13 16,-6-1-9-16,-3 3 0 0,-5 1-4 16,5-1 0-16,6 1-1 15,7-1-2-15,4 0 3 16,7 1 0-16,7-1-2 16,4 4 0-16,3-4 2 15,0 4 0-15,4-4 1 16,0 1 2-16,-1-1-3 0,1 7 0 15,-1-4 1-15,1 1 2 16,0 2-3-16,-1 1 0 16,1 3 1-16,-4-3 2 15,-3-1-1-15,-1-2 2 16,-3-4 11-16,-3 1 6 16,-4 2 1-16,-7-6-1 15,-7 1-10-15,-11-1-6 16,-10 0-3-16,-8 0 1 15,1 1-1-15,3-1 2 16,4-3-26-16,10-3-10 16,4 0-25-16,7-6-9 15,7-4-21-15,7-2-10 0,14 3-46 16</inkml:trace>
  <inkml:trace contextRef="#ctx0" brushRef="#br0" timeOffset="96320.209">22797 14421 384 0,'-11'-6'145'0,"11"3"-112"0,3 0-3 16,5-4-10-16,2 1-11 16,8-3 2-16,3-1-6 15,4-2-3-15,3-1-1 16,0-2-4-16,4 5 2 0,3 1 1 0,0-1 0 15,-3 7-25-15,-4-3-10 16,-7 6-24-16,-6 6-11 16,-5-3-70-1</inkml:trace>
  <inkml:trace contextRef="#ctx0" brushRef="#br0" timeOffset="96981.238">20020 15465 228 0,'-10'0'85'0,"6"0"-66"0,1 0 19 0,3 0 3 15,0 0-6-15,0 0 0 16,0 0 2-16,7-3 3 16,3 0-21-16,-3 0 7 0,14 0 4 0,-3 0-5 15,0-1-2-15,3 4-11 16,4 0-5-16,3 4-4 15,0-4 0-15,4 3-2 16,-1-3-1-16,-2 0-2 16,-1 0-1-16,-3 0-36 15,-4-3-14-15,-4-1-39 16,1 1-15-16,-7-3-33 16</inkml:trace>
  <inkml:trace contextRef="#ctx0" brushRef="#br0" timeOffset="97298.804">20542 15265 312 0,'4'-16'115'0,"-1"7"-89"0,4-7 16 0,-3 13 2 16,-1-4-7-16,1-2 1 15,-4 9-6-15,0 0 0 16,0 6-18-16,-4 7-1 0,1 6-2 16,-1 15-6-16,1 1-1 15,-1-1-2-15,1-2 1 16,3-1-2-16,0-6 2 16,3 0-4-16,1-9-2 0,3 3-23 15,-4-10-7 1,1 7-17-16,-1-7-4 0,1-3-13 15,0-6-109 1</inkml:trace>
  <inkml:trace contextRef="#ctx0" brushRef="#br0" timeOffset="97730.876">20796 15274 236 0,'0'-13'90'0,"0"4"-70"0,0 0 15 16,0 6 2-16,0-4-8 0,-3 4 0 16,-1-3-5-16,-3 6-1 15,0 6-12-15,-3 4 7 0,-1 2 2 16,-3 13-2-16,0 0 0 16,3 3-6-16,1 1 0 15,2-4-5-15,8 0-2 16,8-3 4-16,9-3 2 0,8-7-4 15,10 1 1 1,4-7-3-16,0-3 2 16,0-3-2-16,-4-9 2 15,-3-1 2-15,-4 1 5 16,-7-13-4-16,-3-3 0 16,-8-6-4-16,-6-1 1 15,-8 1-2-15,-6-4 0 0,-12 4-3 16,-2 3-2-16,-8 6-4 15,-3 3 0-15,-1 10-18 16,1 5-8-16,0 8-11 16,3 8-2-16,0 10-15 15,4 6-5-15,3 0-17 16,8 4-5-16,3-4-31 16</inkml:trace>
  <inkml:trace contextRef="#ctx0" brushRef="#br0" timeOffset="98105.553">20080 15657 244 0,'-3'6'93'0,"3"-9"-72"0,0 3 16 0,0 0 2 16,0 0-4-16,3-3 2 16,4-1-7-16,0 1-2 15,4 0-15-15,-1 0 1 0,8-3 2 0,10 6 3 16,11-10 1-16,10 7-9 15,11-6-2-15,4-1-3 16,3-5-1-16,11 5-1 16,6-2 0-16,4-1-7 15,-6 1 0-15,-5-1-50 16,-3 4-19-16,-3 2-101 16</inkml:trace>
  <inkml:trace contextRef="#ctx0" brushRef="#br0" timeOffset="98781.267">22003 15340 244 0,'-7'-13'93'0,"3"7"-72"0,-3-3 11 0,7 2 1 16,-3 1-5-16,-1 3 3 15,1 0 0-15,-1 3 1 16,0 0-17-16,4 3 0 0,0 3 1 15,8 1 3-15,2-1 1 16,4-3-3-16,4 0 2 16,10-6-6-16,7-3 0 15,11-4-8-15,4-2-1 16,3-1 0-16,-8 1 0 16,1-1-22-16,-7 4-8 15,-4-1-16-15,-3 7-6 16,-4-3-21-16,-7-4-6 15</inkml:trace>
  <inkml:trace contextRef="#ctx0" brushRef="#br0" timeOffset="99068.641">22595 15058 312 0,'-10'-22'118'0,"10"12"-92"0,0-2 13 16,0 12 0-16,0 0-12 16,0 0-1-16,0 3-9 15,-4 6-2-15,1 7-9 0,-1 3-2 0,-3 6 0 16,0 3-2-16,-3 7-2 16,3-1 1-16,3-3-1 15,4 4 0-15,4-7 0 16,-1-3-18-16,4-6-5 15,7-3-27-15,-3-7-10 16,-1 1-37-16,1-1-13 16,0-6 5-1</inkml:trace>
  <inkml:trace contextRef="#ctx0" brushRef="#br0" timeOffset="99517.454">22842 15076 304 0,'0'-9'112'0,"-3"3"-87"0,3 0 13 15,0 6-1-15,0-4-14 16,-4 1 0-16,1 3-12 16,-4 0-4-16,-4 7-4 15,-3 2 0-15,0 3 0 0,-4 1 3 16,1 12 1-16,3-3 5 15,3 3 3-15,7 0-6 16,11 0-1-16,8-3 0 16,6 3 2-16,3-9-1 15,5-7 2-15,2-2-2 16,-2-7 2-16,-1-10 3 0,4-9 3 16,-1-9-3-16,5 0 2 15,-8 0-5-15,-10-4-1 16,-15 1-4-16,-10 3-1 15,-11 0-3-15,-13 6-2 16,-12 6 1-16,-13 7-1 16,-4 6-3-16,7 6 2 15,7 3-6-15,11 3-3 16,7 1-23-16,10 2-11 16,11 1-24-16,7-1-7 15,7 1-70 1,4 6-58-16,-1 3 79 15</inkml:trace>
  <inkml:trace contextRef="#ctx0" brushRef="#br0" timeOffset="99953.011">22102 15578 276 0,'0'-3'104'0,"7"0"-81"0,-4 0 16 0,1 0 1 15,-1-1-5-15,1 1 2 16,-1 3-3-16,4-3 1 16,0 3-19-16,0 0 4 0,8 0 1 15,6 0 0-15,7 3-1 16,14-3-2-16,8-3-1 16,10-3-5-16,24-3 0 15,19-7-9-15,6-6-2 16,7 3 1-16,11-12 1 15,-10-4-1-15,-18 4 1 16,-18 3-35-16,-18 6-13 16,-17 9-38-16,-18 7-14 0,-14 12-77 31</inkml:trace>
  <inkml:trace contextRef="#ctx0" brushRef="#br0" timeOffset="100778.348">22003 16064 296 0,'0'-6'112'0,"-4"6"-87"0,4 0 18 0,0 0 2 16,0 3-9-16,0 3-1 15,-3 4-8-15,-1-1-5 16,1 7-12-16,-4 3-2 0,0 9-1 15,-1 6-3-15,1 4-3 16,4-4 0-16,-1 7-1 16,8-9 0-16,3-4 2 15,4-3-1-15,3-6-1 16,3-10 3-16,8 4 2 0,3-7-2 16,4-6-2-1,0-3-14-15,-1-4-6 0,-2-2-45 16,-8 0-21-16,-4-1-77 15</inkml:trace>
  <inkml:trace contextRef="#ctx0" brushRef="#br0" timeOffset="101048.109">22366 16039 296 0,'-3'0'112'0,"3"-3"-87"0,0 9 13 0,0-3 1 16,0 4-3-16,-4 2 0 16,1 7-6-16,-5 12-2 15,-2 16-15-15,-4 9-6 0,-4 0-2 16,-3 7-3-16,0-7 1 16,3 1-2-16,4-4-1 15,7-6 1-15,3 3 1 16,8-10-23-16,3-5-8 15,7-7-32-15,0-13-12 16,4 4-80 0</inkml:trace>
  <inkml:trace contextRef="#ctx0" brushRef="#br0" timeOffset="101513.776">22652 16080 332 0,'-4'-10'126'0,"4"7"-98"0,0 3 12 16,0 0 0-16,-3 0-22 15,-8 3-5-15,-3 7-10 16,-7 2-5-16,0 7 1 16,-4 0 0-16,4 9 3 0,0 0-1 15,3 1 2-15,8-7-2 0,2 3-1 16,8-3-2-16,8-7-1 15,6-2 2-15,7-1 0 16,7-2 1-16,11-1 0 16,-4 1 2-16,4-1 1 15,-4 10-4-15,-3-10 1 16,-4 10-2-16,-3-6 0 16,-7 2 4-16,-4 1 3 15,-4 0 7-15,-3-1 2 16,-3-2-3-16,-4-4 1 15,-4 7-3-15,-3-4 2 16,-10 1-4-16,-8 3 1 16,-7-1-5-16,-3 1-2 15,-4 0 0-15,4-4-1 0,-1-5 0 16,5-7 0-16,-1-7-29 16,11-2-10-16,7-1-32 15,7-2-10-15,7-1-69 16</inkml:trace>
  <inkml:trace contextRef="#ctx0" brushRef="#br0" timeOffset="101873.765">22539 16096 292 0,'-4'-7'110'0,"4"4"-86"0,0 0 11 0,0 3-1 15,0 0-8-15,-3 0-1 16,-1 0-2-16,1 0-3 16,-1 3-10-16,1 0 2 0,-1 0 4 15,4 1-2-15,0-1 2 16,4 0-5-16,3 0 1 15,7-3-1-15,7 0 3 16,11-3-1-16,10-3 0 0,8-4-5 16,3 1-3-1,-1-4-2-15,-6 1 0 16,0 2-22-16,-7 4-9 0,0 0-44 16,-7-1-16-16,-4 7-84 15</inkml:trace>
  <inkml:trace contextRef="#ctx0" brushRef="#br0" timeOffset="102731.475">21234 16177 288 0,'0'-9'110'0,"3"2"-86"0,8 1 13 0,-4 0 0 16,0 6-3-16,0-3 5 0,0 3-5 16,4 3 2-16,3-3-20 15,-7 6 6-15,3 0 2 0,1 1-6 16,3-1 0-16,7-3-9 15,0 0-3-15,8-3-3 16,-1-3 0-16,0-3-2 16,0 0 2-16,1-1-59 15,-5 4-27-15,-6 3-33 16,-4 10-14-16,-7 2-6 16</inkml:trace>
  <inkml:trace contextRef="#ctx0" brushRef="#br0" timeOffset="102932.225">21220 16462 280 0,'-11'7'104'0,"18"-7"-81"0,11 0 20 0,-8 0 6 16,15-3-12-16,14-4 1 16,0-2-15-16,-1-4-6 15,-2 1-10-15,-5 2-5 0,-2 1-1 16,-8 3-32-16,-7-4-14 15,-7 10-118 1</inkml:trace>
  <inkml:trace contextRef="#ctx0" brushRef="#br0" timeOffset="103616.357">20246 16001 272 0,'7'-18'101'0,"-3"8"-78"0,3-2 15 0,-4 5 4 16,1 4-5-16,-1 0 0 15,1 6-5-15,-1 4 0 16,-3 2-18-16,-3 7 3 0,-4 2 1 15,-4 1-6-15,0 3 1 16,1 3-10-16,-1-3-2 16,1 0-1-16,3-3 2 15,0 0-3-15,3 0-2 16,8-10 2-16,3-3 2 16,7-3 0-16,7-3-1 15,4 0-2-15,3 0 1 0,4 0 1 16,-1 4 2-16,1-1-1 15,0 3 2-15,-4 3-4 16,0 1 0 0,-3 2-1-16,0 4-2 0,-8 3 3 15,1 0 2-15,-4 6 6 16,-3-6 4-16,-4-1 2 16,-7-2 5-16,-4 3-6 15,-3-10 1-15,-3 7-8 16,-8-4-3-16,-3 1 1 15,-7-4 0-15,-4 1-4 16,-4-4-1-16,-6 0-4 16,3-2-1-16,1-4-23 0,6 0-8 15,4 0-18-15,6-4-7 16,8-2-21-16,7 0-10 16,11-7-37-1</inkml:trace>
  <inkml:trace contextRef="#ctx0" brushRef="#br0" timeOffset="103872.392">20331 15961 252 0,'-15'6'96'0,"15"-6"-75"0,0 3 12 0,4-3 2 0,3 0-4 16,7 0 2-16,4 0-5 15,7 0 0-15,3-3-16 16,3-3-2-16,1 3 0 0,4-1-6 16,-1 4 0-16,4 0-2 15,-1 4-2-15,1 2-28 16,0 3-14-16,-4 1-20 16,1 2-7-16,-5 7-58 15</inkml:trace>
  <inkml:trace contextRef="#ctx0" brushRef="#br0" timeOffset="104159.406">21019 16155 292 0,'-8'-6'110'0,"8"6"-86"0,-3 0 18 0,3 0 3 16,-4 0-17-16,-3 6-4 15,-3 7-5-15,-4 9-1 16,-8 6-9-16,-2 6-1 0,-4-2 2 16,-4 5-4-16,4-5 2 15,-1-4-5-15,5 0-2 16,6-6 0-16,4-6-1 16,3-4-14-16,4-2-5 15,4-4-34-15,6-3-14 16,1-3-80-16,3 0-41 15,0-3 91-15</inkml:trace>
  <inkml:trace contextRef="#ctx0" brushRef="#br0" timeOffset="104440.839">20761 16086 252 0,'-7'0'93'0,"0"3"-72"0,-4 4 18 15,8-7 5-15,-1 3-3 16,-3 0 0-16,4 0-9 16,-1 3-5-16,4 4-15 0,4-1 1 0,3 16 3 15,7 3-8-15,3 4-2 16,5 5-4-16,6-5 1 16,0 5 0-16,0-8 3 15,-3 2-8-15,0-6-3 16,-4-3-19-16,-4-6-10 15,-2-4-15-15,-1-2-5 16,-4-1-35-16,4-3-13 16,-3-3-8-1</inkml:trace>
  <inkml:trace contextRef="#ctx0" brushRef="#br0" timeOffset="105359.196">20055 16572 280 0,'0'0'107'0,"0"-3"-83"0,4 3 13 0,-4 0-1 16,7-3-4-16,0 0 3 15,0 0-2-15,4-1 0 16,3 1-18-16,7 0-5 0,14 0 1 16,15 0 4-16,10 3 3 15,7 0-7-15,3 0-2 16,11 0-3-16,15 3-1 15,-1 0-3-15,-3 0 1 16,-11-3-2-16,0 0 2 16,-7-3 0-16,-11 0 3 0,-10-3-32 15,-17-1-14-15,-15-2-42 16,-18 6-16-16,-6 3-63 16</inkml:trace>
  <inkml:trace contextRef="#ctx0" brushRef="#br0" timeOffset="105882.451">20539 16738 340 0,'3'-25'129'0,"1"13"-100"0,-1 2 9 0,-3 10-1 16,0 0-12-16,-3 3-2 15,-4 7-9-15,-4 5-4 16,-6 11-5-16,-5 2-2 0,-2 0 3 16,-1-3-1-16,4-3 0 15,7 0-3-15,7-9-2 16,3 2-2-16,11-5 1 15,7-7 1-15,7 6 2 0,4-3-3 16,3 1-2-16,1-1 2 16,2 0 2-16,1 4-2 15,3-1 0-15,1 4-1 16,-5 2 0-16,-2-2 2 16,-5-1 0-16,-6-2 8 15,-7 5 7-15,-4-2 6 16,-11 0 4-16,-7-1-11 15,-6 1-3-15,-8-1-7 16,0 7-3-16,-3-6 0 16,-4-7 1-16,1 0-1 15,-5-6-1-15,5-6-26 16,-1-7-10-16,7-6-26 0,8 1-9 16,6-4-15-16,7 3-4 15,4 0-41 1</inkml:trace>
  <inkml:trace contextRef="#ctx0" brushRef="#br0" timeOffset="106152.162">20511 16638 272 0,'-4'0'101'0,"4"0"-78"0,0 0 13 0,0 0 2 15,0 0-5-15,4 3 3 16,3-3 0-16,0 10-1 0,3-4-18 16,8-3 3-16,3-6 3 0,14-7-8 15,18 1-1-15,7-7-8 16,4 10-2-16,-4 0-2 16,-4-1-2-16,-7 1-30 15,1 3-13-15,-4 0-55 16,3 6-25-16,-7 3-23 15</inkml:trace>
  <inkml:trace contextRef="#ctx0" brushRef="#br0" timeOffset="107068.451">21999 16861 208 0,'-14'6'77'0,"11"-3"-60"0,-4 0 17 15,7-3 4-15,0 0-9 16,0 0 0-16,0 0-3 15,7-6 1-15,0 0-15 16,3-4 6-16,4 1 3 0,4 3 0 16,3-1-1-16,11 1-6 15,10 0-4-15,11-1 1 16,4 1 0-16,3-6-3 16,7-7-3-16,14-6-2 15,7-4 0-15,0 1-2 16,-14 3 2-16,-10 0-20 15,-15 13-6-15,-10 2-23 0,-14 4-11 16,-11 6-28-16,-7 9-8 16,-14 10-22-1</inkml:trace>
  <inkml:trace contextRef="#ctx0" brushRef="#br0" timeOffset="107578.98">22423 16933 316 0,'0'-13'118'0,"7"4"-92"0,-7 9 11 15,0 0-1-15,-4 0-9 16,-3 9-1-16,-4 4-8 15,-3-1-1-15,-3 1-10 16,-1-1-2-16,0 1-1 0,4-1-2 16,4-2-2-16,3-1-2 15,3 1-1-15,8-7 2 16,6 6 0-16,4-3 1 16,4-2 0-16,0-4 0 15,3 6 0-15,0-3-3 16,0-3 2-16,0 6 1 0,0 1 2 15,-3 2-3-15,0 0 0 16,-1 4 1-16,-2-1 0 16,2 4 0-16,-6-3 0 15,-1-1 8-15,-3-2 7 16,-7-1-1-16,-3 0 0 16,-8-2-6-16,-3-1-3 15,-7 0-5-15,0 4 0 16,-4-1 0-16,-3 0 0 15,0 1-11-15,3-4-3 16,4-3-20-16,3 0-5 16,8-6-29-16,3-3-11 15,3 0-64-15</inkml:trace>
  <inkml:trace contextRef="#ctx0" brushRef="#br0" timeOffset="107893.899">22334 16920 284 0,'-7'6'107'0,"7"-12"-83"0,4 6 13 16,3-3 1-16,3-3-5 0,5-4 1 15,2 1-6-15,1-4 0 16,3 4-16-16,-3 0-7 0,3 2-1 16,0 4-1-16,4 3 1 15,3 0-2-15,11-6 1 16,0 0-4-16,6-4-2 16,1-2-47-16,0-4-19 15,0 0-88 1,7 7-44-16,-4 0 101 15</inkml:trace>
  <inkml:trace contextRef="#ctx0" brushRef="#br0" timeOffset="108614.953">24349 16343 260 0,'14'-34'99'0,"-11"15"-77"0,1-6 20 16,-1 15 6-16,1-2-4 16,-1 2 1-16,-3 1-7 15,4 3-3-15,-4 0-20 16,0 6 4-16,-4 9 2 0,-3 7-5 16,-3 18 1-16,-8 4-10 15,-6 3-2-15,-8 6-3 16,-7 0-2-16,0 6-2 15,0 6 1-15,4 1 1 16,3-7 2-16,4 1-1 16,7-10-1-16,3-10-19 15,4-6-10-15,4-6-23 0,3-6-7 16,-1-7-18-16,5-6-4 16,3-3-55-1</inkml:trace>
  <inkml:trace contextRef="#ctx0" brushRef="#br0" timeOffset="108884.791">23940 16161 312 0,'-18'-31'115'0,"18"31"-89"0,0-3 12 0,0 3 1 0,7 0-8 15,4 3 2-15,3 3 1 16,7 7 1-16,3 9-19 15,8 15-3-15,0 10 1 0,3 0-8 16,-3 4-1-16,0 2-1 16,-4-3 2-16,0 0-3 15,0 4-2-15,-3-7-22 16,0-13-11-16,0-6-20 16,-1-6-5-16,-3-12-33 15,4-4-13-15,3-6-27 16</inkml:trace>
  <inkml:trace contextRef="#ctx0" brushRef="#br0" timeOffset="109125.61">24532 16425 292 0,'-14'3'110'0,"11"-3"-86"0,3 3 20 0,0-3 5 16,7 0-7-16,7 0 0 15,7-6-15-15,11-4-4 16,6-5-13-16,5-4-6 0,-1 0-1 16,-3 10-2-16,-4-1 2 15,-7 4-22-15,-3 3-7 16,-7 6-22-16,-8 3-8 16,-3 4-12-16,-10-1-3 0,-8 10-54 15</inkml:trace>
  <inkml:trace contextRef="#ctx0" brushRef="#br0" timeOffset="109321.488">24500 16566 244 0,'-31'19'90'0,"24"-13"-70"0,3 0 15 15,4-3 0-15,7-3-3 16,7-3 3-16,7-3-4 16,15 0-1-16,10-4-17 15,3 1-8-15,-3-1-1 0,-4 4-3 16,-3 3 2-16,-7 0-11 15,-4 0-4-15,-7-4-23 16,-3 7-10-16,-1-3-18 0,-3-3-6 16,4-3-45-1</inkml:trace>
  <inkml:trace contextRef="#ctx0" brushRef="#br0" timeOffset="110010.545">25305 16196 248 0,'3'-19'93'16,"4"10"-72"-16,0-1 11 0,-3 1 1 0,-1 6-7 16,1-4 2-16,0-2-1 15,-1 6 3-15,-3-3-16 16,0 2 7-16,0-2 6 0,-3 3-2 16,-1-3 0-16,0 0-9 15,-3-1-5-15,-3 1-4 16,-1 3 0-16,-3 3-4 15,-7 3-2-15,-4 3 0 16,-3 4-1-16,0 8 0 16,0 4 0-16,-1 10 0 15,8 2 0-15,4-2 0 16,2 2 2-16,15-6 1 0,8-6 1 16,13-3 0-16,3-6 2 15,8-7 3-15,0-6 2 16,0-9-3-16,-4-4 0 15,-3-9-7-15,-4-3-1 16,-4-3 4-16,-3 3 2 16,-3 0 2-16,-4 3 2 15,0 3-1-15,-3 6 0 16,-1 4-3-16,-3 15-1 16,-3 13-1-1,-4 12 0-15,0 10 2 0,0 9-1 16,-4 4 2-16,0 2-4 15,1 0 0-15,3 7-1 16,3 9-2 0,1-9 1-16,3-7-1 0,0-9 0 15,0-6 2-15,0-6-14 16,0-7-7-16,0-6-30 16,0-3-11-16,-4-7-29 15,1 1-9-15,-4-4-70 16</inkml:trace>
  <inkml:trace contextRef="#ctx0" brushRef="#br0" timeOffset="110641.643">25351 15744 272 0,'-11'-56'101'0,"4"31"-78"0,-11-10 6 0,8 23 0 16,-8-4-12-16,-14-3 1 15,-10 0-5-15,-11-2 2 0,-7-1-8 16,-7-3 9-16,-7 6 4 0,-14-3 1 15,-7 3 2-15,-1 6-2 16,-6 13 2-16,-14 10-7 16,-4 9 1-16,7 6-8 15,-14 19-3-15,-11 28-3 16,11 25 0-16,0 6-2 16,0 35-1-16,11 7 1 15,24 5-1-15,32 16 0 16,39-12 2-16,35-13 5 15,25 6 6-15,24-9-3 16,33-15 2-16,9-14-3 16,22-24 0-16,25-10 3 0,3-28 5 15,29-15 2 1,-1-26 3-16,22-22-6 0,-4-21 1 16,21-26-6-16,-10-6-1 15,-8-3-4-15,-10-13-1 16,-28-6-1-16,-28-12 0 15,-29 2-2-15,-31-15 1 16,-29-22 0-16,-35-3 3 16,-60-66-5-16,-49 22-3 15,-53 22-4-15,-35 35 1 16,-47 34-4-16,5 44 1 16,-12 28-18-16,43 18-6 15,32 11-38-15,28 5-15 0,28 17-126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4:00:49.9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18722 2055 180 0,'11'-32'68'0,"-4"14"-52"0,3-4 10 0,-3 9 4 0,-3-3-1 16,-1 7 5-16,-3 0-7 16,0 9-2-1,-7 9-14-15,-3 10 11 0,-8 22 7 0,-3 15-2 16,-7 29-1-16,-4 6-3 15,-7 6 0-15,-7 38-7 16,4-4-1-16,7-5-9 16,13 2-2-16,19-2 0 15,21-20 0-15,20-12-2 16,15-18 1-16,25-14 0 16,17-5 1-16,4-7-38 15,-14-12-14-15,-1 9-124 16</inkml:trace>
  <inkml:trace contextRef="#ctx0" brushRef="#br0" timeOffset="736.561">24800 1973 204 0,'36'-37'77'0,"-19"15"-60"0,8 9 19 0,-11 13 5 0,7 3-6 15,7 13 0-15,4 12-3 16,7 13 0-16,3 25-17 15,4 34 0-15,-7 7 1 0,0 21-4 16,-7 10 1-16,-8-6-4 16,-10 0 2-16,-14 9-6 15,-14-19-1-15,-14-9-2 16,-18-7-2-16,-7-5-46 16,-3-7-19-16,6-9-90 15</inkml:trace>
  <inkml:trace contextRef="#ctx0" brushRef="#br0" timeOffset="1652.376">17177 2535 200 0,'-11'-19'77'0,"8"19"-60"0,3-3 15 0,0 3 4 16,0 0-9-16,0-7-1 16,0 4-4-16,0-3 1 15,3 0-13-15,8 2 3 0,3-5 1 0,7 0 1 16,18-4 1-16,14 4 0 15,10 2 0-15,1 7-2 16,-4 0 1-16,0 16-4 16,-14 6 1-16,-11 0 4 15,-7 16 4-15,-10 15-4 16,-8 13-1-16,-10-3-5 16,-7 9 1-16,-10-10-4 15,-12 17 1-15,-9-1-5 16,-8-3 0-16,-4 7 3 15,8-13 1-15,10-6 1 16,11-10 0-16,14-9-4 16,18-10-1-16,20-9 3 0,15-3 3 15,7-9-6-15,0 6-2 16,3-10 1-16,4-6 3 16,-3 0-15-16,-4 0-6 15,0-3-36-15,-4-3-14 16,-3-3-23-16,0-3-10 15,-4-1-50 1</inkml:trace>
  <inkml:trace contextRef="#ctx0" brushRef="#br0" timeOffset="3063.858">25636 2788 228 0,'-45'4'88'0,"30"-1"-69"0,1 3 13 0,11-6 0 16,3 0-8-16,3 3-2 0,4 3-1 15,7-6 1-15,8 4-12 16,2 2 8-16,5-6 4 0,-1 0 0 16,0 3-1-16,0 0-5 15,4-3-2-15,0 0-8 16,10 0-2-16,7-3-4 16,4 0-1-16,4 3 3 15,-4 0 1-15,-11 0-8 16,-7 0-4-16,-6 0-17 15,-5 0-7-15,-6 0 2 16,0-10 4-16,-4 4-5 16,-4-3-2-16,-3-1-91 15</inkml:trace>
  <inkml:trace contextRef="#ctx0" brushRef="#br0" timeOffset="3513.114">25961 2487 240 0,'-14'-18'90'0,"7"18"-70"0,0-10 21 0,3 1 7 0,1 9-13 16,-4-10-2-16,0 10-6 15,-1 0-2-15,1 0-14 16,4 0 2-16,-1 10 3 0,8-4 1 16,6 7-1-16,15-4 0 15,14 0 0-15,10 1-2 16,8 6-1-16,-1-7-1 16,-3 4 0-16,-3-1-4 15,-5 7 0-15,-9-3-3 16,-12 12 2-16,-6 6 2 15,-14 10 2-15,-11 6-5 16,-11-3-4-16,-3 0-1 16,-4-6 1-16,-3-3-1 15,0-7 2-15,6-12-2 16,5 0 2-16,6-10-9 0,11 4-1 16,4-4-42-16,3-9-20 15,-4 3-31-15,1 4-11 16</inkml:trace>
  <inkml:trace contextRef="#ctx0" brushRef="#br0" timeOffset="4459.781">27093 2359 212 0,'22'-47'79'0,"-12"19"-61"0,4-4 19 0,-7 20 6 16,0 6-9-16,0-4 0 16,0 10-4-16,0 10 1 15,1 15-17-15,-1 3 5 0,0 9 2 16,0 14 0-16,-4-1-1 16,1 3 1-16,-1 16-1 15,-3 3-14-15,0 0-3 16,-3-3 0-16,-1-3 0 15,1-3-4-15,3-10 1 16,0-6 0-16,7-6 2 0,3-7-14 16,1-12-5-16,3-3-44 15,0-9-18-15,-3-10-80 16</inkml:trace>
  <inkml:trace contextRef="#ctx0" brushRef="#br0" timeOffset="4984.974">27824 2381 264 0,'0'-22'101'0,"0"13"-78"0,0-7 9 0,0 13 0 16,-4-7-9-16,1 4-1 15,-5 3-4-15,-2-3-1 16,-4 12-9-16,-4 3-1 0,-3 4 3 16,-7 18-4-16,-8 4 2 15,-2-4 1-15,-8 16 2 16,3 6 1-16,5 10 0 16,6 6-4-16,11-6 0 15,14-4-1-15,14-8 3 16,10 2-3-16,15-9-2 15,7-10 0-15,3-12-1 16,8 0 0-16,10-12 0 16,10-17 2-16,11-8 3 15,0-17-2-15,-6-15 1 16,-8-19-3-16,-11 13 2 0,-14-13-4 16,-17-3-2-16,-14-6 2 15,-15-13 0-15,-21 4-4 16,-24 8-1-16,-14 23-4 15,-4 12 1-15,7 16 1 16,7 16-1-16,7 9 1 16,14 9 3-16,11 13-16 15,10 9-3-15,11-2-21 16,11 5-7-16,6 1-12 16,12-1-5-16,6-3-74 15</inkml:trace>
  <inkml:trace contextRef="#ctx0" brushRef="#br0" timeOffset="5331.347">28674 2425 200 0,'17'-32'77'0,"-17"32"-60"0,22-25 8 0,-15 16 2 16,0 6 4-16,0-10 3 0,-4 13 1 16,1 0 1-16,-4 7-19 15,-4 2 7-15,-3 7 4 0,-7 9-4 16,-4 0-2-16,-6 6-8 16,-4 4-1-16,-4 5-8 15,-3 4-1-15,-1 16 0 16,5-7 0-16,2-6-5 15,8-3 1-15,3-3-2 16,4-7 0-16,7 1-22 16,0-10-10-16,4-6-24 15,-1-4-9-15,1-2-74 16</inkml:trace>
  <inkml:trace contextRef="#ctx0" brushRef="#br0" timeOffset="5604.036">28310 2249 308 0,'-7'0'115'0,"11"13"-89"0,6 18 8 0,-2-12-1 15,6 3-6-15,0 9 4 16,7 4-2-16,-7-10 0 15,11 9-16-15,-1 10-3 0,5 3 0 16,2 3-6-16,1 4-2 16,-4-7-4-16,1 3 1 15,-1-13-41-15,-7-2-17 16,-3-4-32-16,-4-2-13 0,-4-7-26 16</inkml:trace>
  <inkml:trace contextRef="#ctx0" brushRef="#br0" timeOffset="6442.692">28794 2635 208 0,'-18'9'79'0,"15"-9"-61"0,3 10 6 0,3-10-2 15,4 0 1-15,7 0 6 0,7 0 1 16,15 0 2 0,3-7-17-16,-11 4 4 0,18 3 4 0,-11-6-6 15,11 3-2-15,-7 3-8 16,3 0-5-16,-7 0-6 15,4 3 0-15,7 6-22 16,-14-2-8-16,-8-1-23 16,4 0-9-16,-3 0-52 15</inkml:trace>
  <inkml:trace contextRef="#ctx0" brushRef="#br0" timeOffset="6757.088">29083 2409 272 0,'7'-19'101'0,"-7"19"-78"0,18-22 22 0,-15 19 4 16,4 0-15-16,0 0-5 15,4 9-10-15,-4 0-2 16,0 13-10-16,0-3 2 0,-3 15 4 16,-1 19-5-16,1-2-2 15,-1 8-3-15,4-3-3 16,0 4 1-16,4-7 1 16,-1-6-23-16,1-3-11 0,0-7-32 15,-1-3-12-15,1-6-66 16</inkml:trace>
  <inkml:trace contextRef="#ctx0" brushRef="#br0" timeOffset="7221.713">29609 2190 208 0,'0'-16'79'0,"0"7"-61"0,10-1 15 0,-6 10 1 16,6-9-6-16,8-1 0 15,3-5-2-15,4 5 1 16,7 4-15-16,6 6 4 0,8 6 2 16,0 4 1-16,-14 8 3 15,-4-2-1-15,0 19-1 16,-3-1 1-16,-4 13 1 15,-7-6-3-15,-10 9 0 16,-11 13-8-16,-7-1-2 16,-11-5-5-16,-3-1-1 15,0-2-3-15,3-10-1 16,4-7 1-16,3 4 2 16,7-13-3-16,8 0 0 15,6-6 3-15,12 7 1 0,13-11 1 16,11-5 0-16,6-4-2 15,5 1-2-15,3-10 3 16,3 0 0-16,1 0-19 16,-19-7-9-16,-6 4-23 15,3 0-7-15,8 0-11 16,-8 0-4-16,-3 0-74 16</inkml:trace>
  <inkml:trace contextRef="#ctx0" brushRef="#br0" timeOffset="7572.904">30469 2516 268 0,'-7'-10'101'0,"7"10"-78"0,0-3 17 0,0 3 5 16,4 0-11-16,-1 0-2 15,8 10-5-15,-4-7-2 16,7 12-14-16,-3-2 2 0,6 9 3 16,1 3-6-16,7 3-1 0,10 10-5 15,-3-4-1-15,-4 4-1 16,-3-10 1-16,-11-3-20 15,-4-3-8-15,-3-3-25 16,-3-6-11-16,-4-4-53 16,7 0-66-1,4-9 53-15</inkml:trace>
  <inkml:trace contextRef="#ctx0" brushRef="#br0" timeOffset="7822.384">30984 2522 304 0,'-10'-19'112'0,"10"19"-87"0,-7-3 11 0,7 3 0 16,-4 3-9-16,1 0-1 15,-4 7 1-15,0-1 2 16,-7 16-15-16,-15 25 3 0,-6 10 3 16,-4 6-9-16,0 3-1 15,1 0-6-15,6 9-1 16,0-6-1-16,4 7-2 15,3-7-15-15,4-6-5 16,3-16-14-16,4-6-4 16,7-13-22-16,0 0-7 15</inkml:trace>
  <inkml:trace contextRef="#ctx0" brushRef="#br0" timeOffset="8264.674">31355 2240 256 0,'-18'12'96'0,"18"-5"-75"0,0-4 14 0,7 3 1 16,4-6-2-16,3 3 5 16,7 3-13-16,7-2-6 15,-3-1-11-15,-4 0-6 0,11 0 0 16,14 3 0-16,0 0 1 16,-4 4-20-16,-10-7-7 15,-11 6-48-15,-10 1-19 0,-11-1-39 31</inkml:trace>
  <inkml:trace contextRef="#ctx0" brushRef="#br0" timeOffset="8441.824">31263 2594 296 0,'14'6'112'0,"7"-6"-87"0,25 0 7 15,-39 0-5-15,25 0-13 16,0 0-3-16,17-6-11 15,-10 3-5-15,14 3 3 16,-11-6-26-16,4 3-11 0,-11-4-27 16,1 7-10-16,3 0-26 15</inkml:trace>
  <inkml:trace contextRef="#ctx0" brushRef="#br0" timeOffset="9218.21">32438 2196 280 0,'3'-16'104'0,"1"10"-81"0,0-3 5 0,-1 2-4 0,-3 4-5 15,4-6 3-15,-1-1-3 16,1-2 0-16,-1 2-10 16,1 1 3-16,-1-4 2 0,1 13-5 15,-4-9-1-15,0 0-2 16,0 5-1-16,0 4-1 16,3-6 0-16,-3 6 0 15,0 0 0-15,0-3 0 16,0-3 2-16,0 6-1 15,0 0 2-15,0-10-4 16,0 10 0-16,0-3-1 16,0 3 1-16,0-3-4 15,0 3 0-15,4-3 3 16,-1 0 1-16,1 0-4 0,-1 0-1 16,-3 3 3-16,4-4 1 15,-4 4 2-15,3 0 0 16,1-9 4-16,-4 9 3 15,3 0-6-15,-3 0-3 16,0 0-1-16,4-6-1 16,-4 6 0-16,4-3 2 15,-4 3-1-15,3-7-1 16,-3 7 3-16,0 0 2 16,0 0-2-16,0 0 0 15,0 0-1-15,0 0 1 16,0 0-2-16,0 0-1 0,4 7 5 15,-1-4 4-15,-3 12 1 16,-3 4 4 0,-4 13 2-16,-4 11-1 0,-3 20-5 15,0-9-2-15,3-17-4 16,-6 16-1-16,2-9-1 16,-2 13-2-16,3-13-2 15,0 12 1-15,3-6 1 16,4 10 2-16,0-13-1 15,3 0-1-15,4 0 1 16,0-13 1-16,0 10-10 16,0-9-4-16,-3-16-43 15,-1-7-16-15,-3-9-28 16,0-6-11-16,4-16-44 16</inkml:trace>
  <inkml:trace contextRef="#ctx0" brushRef="#br0" timeOffset="9928.335">32879 2136 288 0,'21'-19'107'0,"-10"13"-83"0,6-3 15 0,-10-1 3 0,4 1-14 16,0 6-1-16,-4-7 1 15,-4 1 5-15,-3 0-18 16,-7 2-2-16,-4 1-1 0,-3 6-3 16,-7 0 0-16,-4 3-8 15,-3 0 0-15,-3 7-1 16,-5-1 0-16,4 1 0 16,4-1 0-16,0 0 0 15,7 10 0-15,3-9 0 16,4 5 0-16,7 4-3 15,7-6 2-15,7 9 1 16,11-7 0-16,3 7-3 16,4 3 2-16,3 4 1 15,4 2 0-15,-4-3 0 16,0 7 0-16,-3-1 0 0,-8-6 2 16,-3-6-1-16,-3 6 2 15,-4 13 2-15,-3-13 2 16,-1-9 5-16,-13 16 5 15,3-10-3-15,-22 6 2 16,8-6-5-16,-18 0-1 16,8-3-4-16,-8-3 1 15,7-6-2-15,0-7 0 16,1 0-3-16,6-6-2 16,4 0 3-16,3-6 0 15,0-3-1-15,11-10 1 16,0 0-4-16,18-3-2 15,-4 3 2-15,32-22 0 16,-8 10-2-16,33-19 2 16,-18 9 1-16,17-25 0 15,-13 19 0-15,10-9 0 16,7-10 0-16,-18 3 0 0,-21 4-7 16,-17 2-3-16,-18 1 1 15,-11 15 0-15,-14 7-5 16,-6 8-2-16,-8 17-33 15,11 3-15-15,6 3-115 16,1 6-57 0,-4 3 115-16</inkml:trace>
  <inkml:trace contextRef="#ctx0" brushRef="#br0" timeOffset="10736.868">25379 4378 280 0,'0'0'104'16,"0"0"-81"-16,3 0 18 0,-3 0 2 0,4 0-8 15,-1 0 0-15,4 6-7 16,4-2-3-16,0 2-13 15,6-6 1-15,8 3 3 0,3-3-4 16,7-3-2-16,4 3-5 16,0-10-4-16,-7 4-5 15,0-3-2-15,-8 3-33 16,-3 2-13-16,-3 1-32 16,-4 0-12-16,-3-6-39 15</inkml:trace>
  <inkml:trace contextRef="#ctx0" brushRef="#br0" timeOffset="11079.278">25587 4002 324 0,'-7'0'121'0,"10"0"-95"0,12 9 16 0,-5-9 1 16,4 0-4-16,4 7 1 15,3-7-6-15,4 0-4 16,3 3-16-16,0-3 0 0,4 9 2 0,3-3-2 16,4 4 0-16,0 6-6 15,0-4 0-15,-4 10-3 16,-7 9 0-16,-7 7-1 16,-7 3 0-16,-3-4 0 15,-7 1 0-15,-8-4-2 16,-3 1 1-16,-4-7-2 15,-3 0 2-15,0-6-20 16,0-3-8-16,0-3-18 16,3-7-6-16,4 1-27 15,7-4-11-15,7-3-80 16</inkml:trace>
  <inkml:trace contextRef="#ctx0" brushRef="#br0" timeOffset="12506.348">27016 3770 156 0,'3'-3'57'0,"4"-4"-44"0,0-2 16 0,-3 6 4 15,3-3 1-15,-4-4 5 16,1 7-2-16,0-3 1 15,-1 3-20-15,4-7 5 0,0 1 4 16,4 0-6-16,3 2 0 16,7-5-1-16,7 2 0 15,0 1-5-15,4 3 1 16,4-1-5-16,2 7-1 0,1-6 0 16,0 12 1-1,-4-3 1-15,-3 4 2 0,-7 2-1 16,-4 4 2-16,-7-1 1 15,-7 4 2-15,-7 3-8 16,-7 0-1-16,-4-1-5 16,-3 1-3-16,-3 0-3 15,2-3 1-15,1-4 1 16,4 1 0-16,3-4-3 16,3 1 2-16,4-1 1 15,4 0 2-15,3 4-6 16,3-4 1-16,4 7 1 15,8 3 1-15,2-7 1 0,5 7 2 16,2 0-1 0,1 3-1-16,-4 3-2 0,1 3-1 15,-8 0 4-15,-4-2 3 16,-6 2 1-16,-4 0 2 16,-4-3-2-16,-6 0 0 15,-4-3 1-15,-7-6 3 16,-11 3-4-16,-14-4-1 15,-3-2-2-15,-4-1 1 16,0-2-2-16,4-1 2 16,7-3-4-16,3 1 0 15,7-1-6-15,8-6 0 16,2 0-26-16,8 0-10 16,7 0-18-16,7-9-7 0,8-1-16 15,6-2-7-15,18-7-48 16</inkml:trace>
  <inkml:trace contextRef="#ctx0" brushRef="#br0" timeOffset="12793.578">28187 3877 400 0,'7'-19'148'0,"-7"19"-115"0,4-7 2 0,-4 7-8 16,3-6-8-16,-3 6 3 15,-3 0-8-15,-5 6-3 16,-2 7-6-16,-4 0-2 0,-7 12 1 16,-8 3-2-16,-2-3-2 15,-8 13-2-15,-3 5 1 16,3 11 3-16,3-1 1 16,5-3-6-16,2-3-2 15,5-9-31-15,6-4-14 16,8-5-16-16,2-7-7 15,1-7-29-15,7-5-12 16,11-20 8 0</inkml:trace>
  <inkml:trace contextRef="#ctx0" brushRef="#br0" timeOffset="13046.795">27905 3607 400 0,'-32'-10'148'0,"21"20"-115"0,1 6 6 16,10 2-3-16,0 4-11 16,3 10 3-16,4 5-5 15,8 1-2-15,2 6-11 16,4-3-4-16,8-1-2 0,-1 1-2 16,4 3 1-16,-4 6-4 15,0 0 0-15,-3-3-23 16,-4 0-10-16,0-6-24 0,-3-6-11 15,-4-7-43-15,3-9-18 16,5-10 0 0</inkml:trace>
  <inkml:trace contextRef="#ctx0" brushRef="#br0" timeOffset="13528.713">28801 3933 244 0,'-39'3'90'0,"32"0"-70"0,0 3 15 0,7-2 0 16,3-1-5-16,4 0 2 15,4 0 2-15,7 0 1 16,6-3-19-16,8 0 0 0,3 0 0 16,-6 0-4-16,13 3-2 15,11 7-8-15,-4-10-1 16,1 3-43-16,3-3-19 15,-1 0-99 1</inkml:trace>
  <inkml:trace contextRef="#ctx0" brushRef="#br0" timeOffset="13962.484">29725 3532 272 0,'-21'-10'104'0,"21"10"-81"0,0 0 14 16,0 0 1-16,7-3-7 15,-4 3 2-15,15-9-4 16,-4 9 0-16,11 0-16 16,-4-10 10-16,4 10 4 0,-4 0 1 15,-3 10 1-15,-4 2-5 16,-14 20-3-16,0-14-7 15,-18 26-1-15,4 3 1 16,-7 0 1-16,3-6-8 16,-7 3-2-16,-3 12-1 15,4-12 0-15,2 6-5 0,5-6-1 16,3 0 1-16,7-3 2 16,7-6-2-16,7-7-2 15,10 0 2-15,15-9 2 16,10-4-2-16,-6-5 0 15,-5-4-1-15,5-3 0 16,6 0-33-16,-3 4-17 16,-7-7-15-16,-1-7-5 15,-2 4-6-15,-5-3-4 16,4 0-59 0</inkml:trace>
  <inkml:trace contextRef="#ctx0" brushRef="#br0" timeOffset="14235.921">30184 3873 316 0,'-4'-15'121'0,"4"15"-95"0,0-3 16 16,0 3-1-16,4 3-10 15,-1-3-1-15,1 9-5 16,-1-3-4-16,4 7-11 15,-3 3-4-15,6 2 0 0,-3-2-3 16,8 6 0-16,6 3 1 0,-4-6 0 16,-2 0-22-16,2 0-10 15,8 3-33-15,0-4-11 16,-8-2-55 0,1-3-56-16,-4 2 66 15</inkml:trace>
  <inkml:trace contextRef="#ctx0" brushRef="#br0" timeOffset="14486.408">30621 3914 348 0,'-3'-9'129'0,"3"9"-100"0,-7 3 18 0,7-3 0 16,-4 3-10-16,0 0-2 15,-6 13-11-15,3-7-2 0,-14 16-13 16,3-6-5-16,-24 31-1 0,-18 22 0 15,7 1 3-15,7-8-3 16,7 1-2-16,7-6-18 16,8 9-6-16,10-13-18 15,3-9-6-15,7 0-8 16,8-12-2-16,7-13-56 16,10-10-66-1,0-2 54-15</inkml:trace>
  <inkml:trace contextRef="#ctx0" brushRef="#br0" timeOffset="15000.774">31281 3685 256 0,'-14'-6'96'0,"14"6"-75"0,-14 0 14 16,14 0 3-16,-4 6-7 15,1-6 2-15,-1 7-6 16,4-1 1-16,7 3-16 16,-3-3-2-16,17 1 0 0,-4 2-4 0,19-9-1 15,-8 3-2-15,7-3-3 16,-3 0-26-16,-7 7-10 16,3-4-42-16,-11 6-17 15,-9 0-34 1</inkml:trace>
  <inkml:trace contextRef="#ctx0" brushRef="#br0" timeOffset="15165.63">31055 4021 312 0,'4'12'115'0,"-4"-12"-89"0,35 3 8 0,-28-3-4 15,35-3-14-15,-6 3-4 0,27 0-12 16,-10 0-5-16,7-3 3 15,14-6-48-15,-14 6-19 0,-7 3-64 16</inkml:trace>
  <inkml:trace contextRef="#ctx0" brushRef="#br0" timeOffset="15748.677">31965 3613 228 0,'-14'-6'88'0,"14"6"-69"0,0 0 13 0,0 0 2 16,0 0-5-16,0-10 3 16,4 10-3-16,-1-9 2 15,1 6-17-15,-1 0 1 0,4-3 1 16,7-1-4-16,4 1-2 16,0 6-3-16,3-6 0 15,4 3 2-15,-1 3 5 16,-3 3-2-16,-3 6 1 0,-4 7-3 15,-7 9 1-15,-7 9-4 16,-7 10-2 0,-3-6 0-16,-1-1 1 0,-3 11-1 15,-4-14 2-15,1 1-2 16,-5 2 2-16,1-6-4 16,0 1-2-16,3-1-3 15,4 1 1-15,4-4 1 16,6 0 0-16,11-6 0 15,7 6 2-15,8-6 1 16,9-3 3-16,8-3-3 16,3-7-2-16,1 0 0 15,-4-2-1-15,-8-4-3 0,-2-3 0 16,-8 0-31 0,-4 0-15-16,-3-3-33 0,-3-4-13 15,3 7-59 1</inkml:trace>
  <inkml:trace contextRef="#ctx0" brushRef="#br0" timeOffset="16077.668">32487 3597 348 0,'-3'-31'132'0,"3"22"-103"0,0 6 10 15,0 3 11 1,3 3-12-16,1 9-7 16,-1 16-4-16,1 16-15 15,-1 10 3-15,1 8 5 0,-4 1-9 16,3 3-3-16,1 12-3 15,-4 1-1-15,0-7-9 16,0-3-4-16,0-13-28 16,0-6-12-16,0-9-40 15,7-6-126 1</inkml:trace>
  <inkml:trace contextRef="#ctx0" brushRef="#br0" timeOffset="16799.033">26702 4855 252 0,'-4'-6'96'0,"8"-1"-75"0,6 4 8 0,-3 0-3 16,4 0-3-16,3 0 3 15,7 6-3-15,7 0 0 16,15 3-12-16,13 1 7 0,11-1 4 0,7 3 0 16,22 1-1-16,24-1-7 15,14-3-1-15,38-6-6 16,19 7-2-16,35-14-2 16,28 4-3-16,17-6-2 15,40-10 1-15,31 0 3 16,18-3 1-16,-120 6-4 15,194-12 1-15,-152 9 0 16,184 1 0-16,-25 2 0 16,-18 7 2-16,-39 9-6 15,-24 6-1-15,4 3-71 16</inkml:trace>
  <inkml:trace contextRef="#ctx0" brushRef="#br0" timeOffset="20792.625">27354 5927 200 0,'-3'-22'74'0,"10"6"-58"0,0-15 12 16,-3 15-1-16,-1-2-7 15,1-1 1-15,-4 0 8 16,0 3 3-16,0 4-16 15,0 2 4-15,0 1 3 0,0 22 10 16,-4 12-2 0,1 9 1-16,-5 19-5 15,-2 38-2-15,-1 10-5 16,-3 12-2-16,0 18-10 0,3 1-5 16,1-7-2-16,-1-2-1 15,4-14 0-15,0-11 2 16,4-17-8-16,-1-15-1 15,1-16-53-15,3-19-23 16,0-9-90 0</inkml:trace>
  <inkml:trace contextRef="#ctx0" brushRef="#br0" timeOffset="21377.617">27644 5949 296 0,'-14'-12'110'0,"14"5"-86"0,3-2 11 15,1 6-1-15,-1-4-15 16,4 4-3-16,4 0-7 15,6 0-1-15,8-3-5 16,10-1 3-16,22-8 0 0,13 2 11 16,1 1 6-16,-8 9 5 0,-10 3 3 15,-10 6 1-15,-15 6 0 16,-17 10-6-16,-22 3-2 16,-24 10-11-16,-11 6-5 15,-4 3-5-15,5-1-3 16,6 1 1-16,7-3-1 15,4-3-3-15,10-1 2 16,8-2-1-16,6-1 0 16,15-2 0-16,13-1 0 15,15 4 0-15,7 2 0 16,3 4 2-16,1 6 0 16,-8 3 0-16,-7 3 0 15,-6 1 2-15,-12-7 1 16,-10 0 1-16,-10-6 2 0,-8-4-1 15,-10-2 2-15,-7-7-4 16,-11-6-2-16,-3-10 0 16,-4 4 1-16,3-6-6 15,1-1-1-15,0-6-16 16,-1 6-4-16,5-2-18 16,6 2-8-16,11 1-27 15,10-4-11-15,15 0-74 16</inkml:trace>
  <inkml:trace contextRef="#ctx0" brushRef="#br0" timeOffset="21721.982">29115 6259 312 0,'14'-21'115'0,"-14"21"-89"0,0 9 12 0,-4-6-1 16,-3 6-11-16,-7 4-1 15,-7 6-10-15,-7-3-2 16,-7 9-7-16,-8 0-4 0,-3 6 1 16,0 7-2-16,-3 6-1 15,7 15 3-15,-4 4 0 0,-4 0-8 16,1-7-4-16,3-3-15 15,7-3-5-15,8-9-7 16,10 0-3-16,13-13 0 16,16-12-1-16,9-10 8 15,4-6 5-15,4-9-55 16,3-4-43 0,-3-15 45-16</inkml:trace>
  <inkml:trace contextRef="#ctx0" brushRef="#br0" timeOffset="21977.443">28653 6147 356 0,'0'25'132'0,"7"-10"-103"0,7 17 7 0,-7-13-4 16,3 9-14-16,5 9-3 15,2 14-8-15,1 14-3 16,-1 11-2-16,5-4-2 0,2-3 1 16,1-13-21-16,3 1-7 15,11-10-24-15,-4-7-10 16,-3-11-55 0,-4-1-55-16,-10-16 62 15</inkml:trace>
  <inkml:trace contextRef="#ctx0" brushRef="#br0" timeOffset="22473.118">31186 1597 272 0,'-7'19'101'0,"-8"3"-78"0,-6 19 9 0,11-13 0 15,-4 16 0-15,-11 18 5 16,-17 7-9-16,-29 54-4 15,-14 18-14-15,-21 47-4 0,-38 22-2 16,-8 47-2-16,-24 25-2 0,-1-3-8 16,12 13-3-16,20-26-14 15,25-18-6-15,28-38-53 16,29-12-20-16,17-35-17 16</inkml:trace>
  <inkml:trace contextRef="#ctx0" brushRef="#br0" timeOffset="23122.581">29905 6219 280 0,'7'-3'104'0,"4"-4"-81"0,6 4 12 0,-3-3-2 16,4-3-14-16,7-4-3 15,6-3-9-15,5-3-5 16,6-2-1-16,11-1-1 0,-4 3 2 16,1 3-23-16,-8-3-11 15,-7 16-104 1</inkml:trace>
  <inkml:trace contextRef="#ctx0" brushRef="#br0" timeOffset="23331.152">29905 6379 316 0,'-28'6'121'0,"38"-6"-95"0,29-3 9 15,-11-4-4-15,15-5-22 16,13-7-4-16,22 7-11 16,6-4-1-16,-6 0 3 15,-11 1-62-15,-7 2-27 0,-7-3-33 16</inkml:trace>
  <inkml:trace contextRef="#ctx0" brushRef="#br0" timeOffset="24786.41">30914 5993 212 0,'-25'0'79'0,"18"3"-61"0,-3-3 19 0,6-3 4 0,1 0-10 16,3 3-3-16,0 0-8 16,3-6 0-16,4-1-11 15,4 1 3-15,-1 0 4 0,4-1 1 16,4-2 1-16,3 0-3 15,4-1-1-15,3 1-6 16,4 6-3-16,7 3-2 16,7 3 0-16,3 3 0 15,0 7 3-15,-6 5-3 16,-8 4 0-16,-10 7 10 16,-15 2 6-16,-13 3-1 15,-18 4-1-15,-11-3-5 16,-4-4 0-16,-2-3-7 15,2 0-1-15,1-3-2 16,3-6-2-16,8 0 1 0,3-3-1 16,6-4-3-16,8-2 0 15,7 5-1-15,7-2 3 16,8-1-2-16,6 1 1 16,7 3 0-16,7 3 0 15,0 6 2-15,4 6 2 16,-3 16-1-16,-8 0-1 15,-7 0 1-15,-10 0-1 16,-11-6 2-16,-11-4 1 16,-7-2-1-16,-3-4-2 15,-4-6 1-15,-3-6 1 16,-4 3-1-16,-3-9 2 0,-4-7-2 16,-6-3-1-16,-1-3-15 15,3-3-5-15,5-3-25 16,6-1-9-16,7-5-23 15,11-4-6-15,14 7-57 16</inkml:trace>
  <inkml:trace contextRef="#ctx0" brushRef="#br0" timeOffset="25280.877">32262 5927 260 0,'24'-19'99'0,"-20"10"-77"0,-8-7 7 0,1 7-1 15,-8-4-6-15,-7 1 1 16,-6 2 1-16,-8 1 0 15,-3 3-13-15,-8 6 2 0,-6 9 1 16,-11 7-3-16,-7 6 1 16,-4 12-7-16,4 10-3 15,11 16-1-15,10 2 1 0,11-5-1 16,14-4 2-16,14-9 0 16,17-6 3-1,22-10 3-15,21-12 2 0,10-10 3 16,1-16 2-16,3-15-3 15,3-15 0-15,-2-7 4 16,-16 3 3-16,-13 9 3 16,-11 7 3-16,-13 18-12 15,-15 17-3-15,-11 21-7 16,-7 19-3-16,-3 13 0 16,0 12-1-16,0 19-3 15,3 9 2-15,4-3-34 16,7 10-15-16,4-1-34 15,-1-2-14-15,8-7-76 16</inkml:trace>
  <inkml:trace contextRef="#ctx0" brushRef="#br0" timeOffset="25897.957">26398 7636 272 0,'29'-38'101'0,"-1"23"-78"0,25-10 15 0,-25 15 4 15,11 4-12-15,7 3-2 16,3 3-8-16,15 3 0 16,24 0-11-16,14 3-3 0,25-9 0 15,35-9-1-15,25-13 2 16,21-4-6-16,25 1-1 16,-14-3-2-16,-25 3 0 15,-25-1-20-15,-28 1-10 16,-35 12-33-16,-32 4-11 0,-24 9-57 15</inkml:trace>
  <inkml:trace contextRef="#ctx0" brushRef="#br0" timeOffset="26256.813">27619 7652 352 0,'-4'-10'132'0,"4"10"-103"0,-7 13 5 0,4-1-3 16,-4 13-16-16,-7 7-3 16,-4 12-5-16,-3 9-2 15,-4 13-3-15,1 9-4 0,2-6 1 16,5-6-4-16,3-1 1 16,3-11-22-16,4-4-11 15,7-10-24-15,11-8-12 0,10-11-58 16</inkml:trace>
  <inkml:trace contextRef="#ctx0" brushRef="#br0" timeOffset="26767.101">27947 7642 316 0,'-32'19'121'0,"18"-6"-95"0,4 5 7 16,6-14-3-16,4-1-2 0,0 0 3 16,7-3-5-16,7-3-4 15,7-4-12-15,15-2 2 0,6-4 2 16,4 4-3-16,0 3-1 16,0 9-2-16,-4 6 0 15,-7 4 2-15,-7 3 4 16,-10 2 1-16,-11 1 3 15,-10 0-6-15,-4 3 1 16,-8-3-6-16,1-4-2 16,0 1-5-16,0-3-2 15,4-1-2-15,2-2 3 16,8 5 0-16,4-2 1 16,7 2 0-16,3 7 0 15,3 4-3-15,5 5 0 16,2 6 4-16,1 4 1 0,-4-3 0 15,-10 0 1-15,-11-4 0 16,-7 0 3-16,-4-2-3 16,-7-4 0-16,-3 0-1 15,-3-6-2-15,-8-3 1 16,-4-3-1-16,-2-4-16 16,-1-5-6-16,4-4-36 15,10-6-12-15,11-10-30 16,14-3-10-16,10-18-38 15</inkml:trace>
  <inkml:trace contextRef="#ctx0" brushRef="#br0" timeOffset="27294.134">30621 7373 300 0,'7'3'112'0,"7"-6"-87"0,22-4 7 0,-5-2-3 16,26 0-9-1,17-1 0-15,25-6-7 0,31-6 0 16,8 1-8 0,31-1-3-16,0-4 1 0,-10 8-7 15,3-1-1-15,-17 6-5 0,-21 4-1 16,-22 3-27-16,-14 3-11 15,-17 3-38-15,-15 6-17 16,-14-3 4 0</inkml:trace>
  <inkml:trace contextRef="#ctx0" brushRef="#br0" timeOffset="27596.2">31179 7586 304 0,'-15'-13'112'0,"12"13"-87"0,-4 10 11 16,3-4 0-16,-3 13-20 15,-3 9-4-15,-8 16-7 16,0 6-2-16,1 3-1 16,-1 10-2-16,8 3 1 0,2-3-6 15,8-7 1-15,4-6-27 0,7-12-11 16,3-1-98 0</inkml:trace>
  <inkml:trace contextRef="#ctx0" brushRef="#br0" timeOffset="28132.536">31489 7680 252 0,'-4'-6'96'0,"8"2"-75"0,-1-2 17 0,1 3 1 0,0-3-6 15,-1-4 1-15,4 1-4 16,-3 0-1-16,-1-1-16 16,1 1 5-16,3-1 3 0,0-2-7 15,7-1-1-15,7-2-7 16,7-1-4-16,15 0 1 16,3 7 0-16,3 3 5 15,-7 6 5-15,-6 0 4 16,-12 9 2-16,-13 3 1 15,-22 10 2-15,-17 7-12 16,-11 2-3-16,-3 0-3 16,0 1 2-16,3-1-3 15,3-6 0-15,8 3-3 0,7-3-1 16,10 1-1-16,8-1-2 16,10-3 3-16,4 6 0 15,10 3-2-15,3 1 0 16,1 2 2-16,-7 4 2 15,-8-4 0-15,-13 1 2 16,-8 2 2-16,-10-9 2 16,-11 4-3-16,-6-7-3 15,-12-6-9-15,1-7-3 16,-1-2-21-16,1-10-6 16,7 0-16-16,3 0-4 15,4 0-48-15,3 6-20 16,-7-3-8-1</inkml:trace>
  <inkml:trace contextRef="#ctx0" brushRef="#br0" timeOffset="28689.272">29094 9216 348 0,'10'-22'129'0,"-10"22"-100"0,-7 7 13 0,0-1 0 0,-11 10-15 16,-10 5-3-16,-7 11-6 15,-7 5-1-15,-4 20-9 16,3 2-1-16,-2 4 0 0,2 0-6 16,-3-4 0-16,0 4-1 15,-3 3 0-15,0 3-3 16,3-3 2-16,4-7-17 15,6-8-8-15,4-14-22 16,8-9-7-16,6-15-26 16,8-4-9-16,10-21-38 15</inkml:trace>
  <inkml:trace contextRef="#ctx0" brushRef="#br0" timeOffset="28958.251">28420 9216 272 0,'-21'-31'101'0,"17"15"-78"0,8 7 13 0,3-1 2 15,7 7 0-15,7 3 2 16,11 3-9-16,3 13-4 16,4 6-15-16,0 13 3 0,-1 8 3 15,5 20-8-15,-1 16-1 16,-3-1-5-16,-4-3-3 15,-7 7 0-15,-6 2 1 0,-5 1-8 16,1-10-1-16,7-12-23 16,-1-13-8-16,4-12-33 15,4-13-15-15,-4-22-58 16</inkml:trace>
  <inkml:trace contextRef="#ctx0" brushRef="#br0" timeOffset="29202.147">29344 9429 312 0,'-28'19'118'0,"21"-6"-92"0,10-1 11 0,4-8-3 15,11-8-10-15,14-2-2 16,14-3-12-16,3-4-6 15,7-3-3-15,4-2-1 0,4 2 2 16,-4 3-17-16,-11 4-4 16,-17 3-53-16,-14 9-22 15,-15 9-38 1</inkml:trace>
  <inkml:trace contextRef="#ctx0" brushRef="#br0" timeOffset="29364.127">29221 9890 268 0,'-15'32'101'0,"23"-26"-78"0,13-6 6 0,0-6-2 0,21-7-15 15,15-2-4-15,6-1-8 16,-3-6-2-16,0 0 1 16,-3 3-42-16,-8 0-18 0,0 1-55 15</inkml:trace>
  <inkml:trace contextRef="#ctx0" brushRef="#br0" timeOffset="29964.675">30159 9160 304 0,'-11'-19'112'0,"8"16"-87"0,-1 3 15 0,4 0 3 15,-7 0-15-15,4 3-4 16,3-3-7-16,3 6-3 16,11-3-8-16,8-3 5 0,16 0 4 15,19-3 4-15,6 3 1 16,1 3 0-16,-4 4 0 15,-4 5-3-15,-10-2 0 16,-14 8-3-16,-18-2-1 0,-11 3-5 16,-13 3 0-16,-11-3-5 15,-15 3-2-15,-6-4-3 16,-4 11 1-16,4-4 1 16,10 3 2-16,7-3-3 15,11 10 0-15,14-1 1 16,11 1 0-16,10-4-3 15,11 3 2-15,0 4 7 16,3-4 6-16,4 1-4 16,0-1 0-16,-1 4 0 15,-2 0 0-15,-8 12-4 16,-7-3-1-16,-10-3 1 16,-8-3 2-16,-6-7-3 15,-8-3-2-15,-3-2 0 16,-7-4-1-16,-8-3 0 0,-6-4 0 15,-11-2-9-15,-10-6-4 16,-4-1-26-16,7-3-10 16,4-6-26-16,6-6-10 15,8 3-29-15,3-3-11 16</inkml:trace>
  <inkml:trace contextRef="#ctx0" brushRef="#br0" timeOffset="30656.049">30660 8843 312 0,'-11'-37'115'0,"8"15"-89"0,-8-7 8 16,8 11-1-16,-8-8-12 16,-3-8 0-16,-7-4-6 15,-14 1 1-15,-25 2-9 0,-18 10 5 0,-21 3 1 16,-38 6 0-16,-12 7 2 15,-30 15-4-15,-5 4-1 16,-28 2 0-16,8 13 1 16,-22 4 1-16,7 2 0 15,-10 7 0-15,10 5 2 16,1 5-3-16,2 24-1 16,15 28-6-16,-7 3-1 15,25 17 3-15,31 18 1 16,32-7-3-16,35 20-1 15,36 6-3-15,35-13-1 16,49 0-1-16,39 3-2 16,36-15 3-16,38-10 2 0,49-24 0 15,36-17 2-15,39-12-2 16,45-13 2-16,29-18-2 16,14-19 2-16,-14-19-2 15,-1-19 2-15,-6-19-2 16,-32-37 2-16,-7-19-2 15,-46-16 2-15,-11-40-4 16,-31-4 0-16,-36-24 1 16,-45-7 2-16,-43-26-6 15,-53 11 1-15,-67-4-1 16,-52 25-1-16,-71 32 1 16,-78 34 3-16,-53 32-7 15,-17 30 1-15,24 36-30 16,50 18-11-16,42 9-65 0,49 1-28 15,36-7-16 1</inkml:trace>
  <inkml:trace contextRef="#ctx0" brushRef="#br0" timeOffset="33538.53">5821 15095 184 0,'-67'-34'68'0,"39"21"-52"0,-18 1 1 0,21 5-2 16,-24 1-6-16,-11 0 0 16,-4-3 1-16,-6-1 1 15,-22 1-5-15,-10-7 0 0,3 3 4 16,0-2-4-16,-14 9 2 16,-14-4-1-16,7 4 1 15,-10 3-4-15,-22 3-1 16,7 6 1-16,-10 10 2 0,-7 2-1 15,-4 4 0-15,-17 7 1 16,13 2 3-16,-10 3-2 16,0 14-2-16,8 5 0 15,-1 13 1-15,0 0-3 16,7-1 0-16,4-5 1 16,7 0 2-16,13 12-1 15,15 6 0-15,7 0-3 16,8-2 1-16,6-4 0 15,21 3 3-15,18 13 1 16,14 0 1-16,18-4-7 16,21 1 0-16,14 6-1 15,14 15 2-15,18 4-1 16,13-3-1-16,1-1 1 0,28 10-1 16,18-6-3-16,14-3 2 15,42 3 3-15,32-16 3 16,-7-19-2-16,39-3-2 15,6-9 2-15,29-7 2 16,21-9 9-16,0-6 3 16,25-10-11-16,21 1-5 15,-14-7 3-15,32-10 2 16,10-2-6-16,7-7 1 16,4-6 1-16,14-6 1 15,17 3-4-15,8-3 1 16,-4 6 0-16,-11 6 0 15,-3-3 0-15,14 6 0 0,-3 13 0 16,-15 3 2-16,-17-3-1 16,14 3-1-16,7-6 1 15,-14-6 1-15,-7-4-3 16,14-9 0-16,14-19 1 16,-4-21 2-16,-14-39-1 15,-6-5 2-15,-5-4-4 16,-34 0-2-16,-15-12 2 15,-35-7 2-15,-24 13 0 16,-43 9-1-16,-42 7 1 16,-29 6-1-16,-27-7 0 15,-33-5 0-15,-31 2 2 0,-25 1 1 16,-25-10-1-16,-20-16 1 16,-40-6-2-1,-35 4-1-15,-31 8-2 0,-47-5 1 16,-45-4 1-16,-25 13 2 15,-42 18-3-15,-36 7-2 16,-24 9 2-16,-11 1 2 16,-14 5-2-16,-7-5 0 15,-11-1 1-15,-17 0 0 16,-7 7-3-16,-4 9 2 16,0 9 3-16,11 16 1 15,13 10-4-15,1 8 1 16,11 11-5-16,13-1 1 0,39-3-38 15,18-3-16-15,29-6-92 16</inkml:trace>
  <inkml:trace contextRef="#ctx0" brushRef="#br0" timeOffset="38070.74">2417 16224 164 0,'-15'-12'63'0,"5"5"-49"0,-11 4 11 15,14 0 2-15,-4 0-11 16,-7 0-2-16,4 3 1 15,4 0 0-15,3 0-8 16,-7 6 2-16,-1 7 2 0,-2 8 5 16,-8 11 2-16,4 5-7 15,-4 4-2-15,1 6-5 16,-1 3-1-16,-3-3 1 16,10 0 0-16,7-3 0 15,8-6 2-15,6-7 1 0,8-9 3 16,7-9 1-16,6-10 1 15,5-9-2-15,-5-13-1 16,8 0-5-16,0-3-1 16,3-9 1-16,-10-4 0 15,-1-5-2-15,-2-11-2 16,-8-5 3-16,-7 0 0 16,0 5-1-16,-18 7 1 15,-3 13 0-15,-14 9 1 16,0 10-5-16,-11 12 1 15,-7 15 0-15,4 17 0 16,3 5-3-16,0 13 2 16,7 4 1-16,11-4 2 0,0 6-1 15,7 4-1-15,0-4 3 16,14-5 0-16,10-4-1 16,4-13-2-16,11-12 3 15,0-13 2-15,14-15 2 16,6-13 3-16,-6-9-3 15,4-13 1-15,-1 1-5 16,-10-14 0-16,-4-8-1 16,-3-7 1-16,-15-4-2 15,-6 14 2-15,-11 2 0 16,-11 17 3-16,-14 2-5 0,-3 16-3 16,-18 13-2-1,0 21 3-15,7 26-2 16,-3 12-1-16,14 6 3 15,-1 4 0-15,5 9-2 0,13 3 2 16,7 0 1-16,8-6 0 16,3-9 0-16,10-10 0 15,8-16 0-15,17-6 2 16,4-16 3-16,4-12 2 16,9-12-1-16,-9-14 1 15,3-5-4-15,-4-7 0 16,-14-6 1-16,-3 3 0 15,-4-6-2-15,-14-3-2 16,-7-1 3-16,-10 1 2 0,-15 3-2 16,-3 9 0-16,-11 10-3 15,-11 21-1-15,8 17 1 16,-4 21 0-16,14-6-3 16,-3 28 2-16,7 10-4 15,3 2-1-15,8 4 3 16,6-3 3-16,8-7-1 15,10-9-2-15,3-6 2 16,15-13 0-16,7-3 1 16,3-15 0-16,7-10 2 15,8-16 3-15,-12-12-4 16,1-10-1-16,0-2 2 16,-14-7 3-16,-1-4 0 15,-6-2 0-15,-11-3-3 0,-7-4 1 16,-7-3-2-16,-14 7-1 15,-4 9 1-15,-7 6 1 16,-10 13-3-16,0 9 0 16,3 19-1-16,-7 22 0 15,14-6-3-15,-3 40 1 16,7-12 2-16,-4 31 1 16,14 1-2-16,8-1 0 15,10-9-1-15,7-13 3 16,11-6-2-16,13-16 1 15,5-12 2-15,2-19 0 16,8-3 4-16,4-16 2 16,-12-6-2-16,5-3-3 15,-11-7 0-15,-11-2 1 16,0-4 1-16,-7-6 1 0,-10-6-2 16,-8-7 1-16,-17-3-2 15,-7 10 2-15,-18 12-4 16,-4 10-2-16,4 22-1 15,-6 21 3-15,6 19-2 16,7 20-1-16,4-17 3 16,3 26 0-16,11 6-2 15,10-1 2-15,8-5-4 16,6-10 1-16,8-3 0 16,3-16 2-16,14-9 3 15,18-15 4-15,0-14 0 0,7-8 0 16,3-7-1-1,-14-6 0-15,4-7 0 0,-14 1 0 16,-11-7 0-16,-3-3 0 16,-11-3 0-16,-11-6 0 15,-10-7-2-15,-7 7 1 16,-11 9 0-16,-10 9 1 16,0 17-7-16,3 18-2 15,-3 21-1-15,6 17 2 16,8 9 2-16,3 6 1 15,4 10-2-15,7 0 2 16,11 0-1-16,3-4-2 16,10-9 3-16,15 0 0 15,7-12 1-15,3-10 0 16,7-3 0-16,4-12 2 0,-7-7 1 16,0-9 1-1,3-13 0-15,-10-12 0 0,3-13 0 16,-10 1 0-16,-4-10-2 15,-11 2 1-15,-2-5 2 16,-12-10 2-16,-3-2-6 16,-11-1 0-16,-10 12-1 15,-7 14 2-15,3 21-3 16,-10 22-2-16,3 32-1 16,4 5 0-16,6 7 0 15,1 10 0-15,11 2 0 16,10 4 0-16,7 0 0 0,10-7 3 15,11-9 0-15,15-9 3 16,-5-13-3-16,8-6-2 16,3-13 4-16,-6-12 3 15,3-4 3-15,-1-18 1 16,-2-3 0-16,-8-7 0 16,-3-3-4-16,-8-3-3 15,-6-6 2-15,-4-9 0 16,-18-4 1-16,1 0 0 15,-8 10 0-15,-7 12 0 16,1 13-5-16,-12 28-1 16,-6 28-2-16,0 10 0 15,6 9 0-15,1 3 3 0,7 10 0 16,7 5 1-16,14-2-3 16,3-9 2-16,8-4-4 15,13-13 1-15,4-8 0 16,4-11 2-16,7-8 5 15,-4-10 6-15,-7-10-3 16,8-18-1-16,-8-3 0 16,0-10 1-16,-11-3-3 15,-3 0 0-15,-3-3-1 16,-4-6 1-16,-7 6 0 16,-4-3 3-16,-10 3-3 15,0 15-2-15,-7 17-5 0,7 18 0 16,-8 16 0-1,-2 9 2-15,2 13 1 0,5-1 1 16,10 4-3-16,3 6 2 16,11-3-1-16,7-3 0 15,7-6 0-15,7-7 0 16,8-12 0-16,2-10-2 16,-2-9 5-16,-5-12 3 15,5-10 1-15,-8-6 2 16,0-7 0-16,-7 4 1 15,-7-7-4-15,-3-9-3 16,-8 0 0-16,-3-3 1 16,-7-3 3-16,-7 12 2 15,-4 10-3-15,-10 12-3 16,3 28-5-16,-10 23 0 16,6 5 0-16,5 10 2 0,-1 10-1 15,0 2 1 1,11 4 2-16,7-3 0 0,10-7-7 15,11-12 0-15,7-10 3 16,8-9 4-16,9-13 1 16,1-18 2-16,-4-10-2 15,4-12 2-15,0-4 0 16,-7-5 1-16,-8 2 0 16,-3-3 0-16,-3-6-5 15,-8 3 1-15,-6 0 4 16,-4 4 2-16,-4 2-2 0,1 13-1 15,-8 15-3-15,0 14-1 16,-6 14-1-16,3 7-2 16,-1 10 0-16,5-4 3 15,10 4-5-15,0-1 2 16,7-6 2-16,7 4 1 16,7-10 1-16,10-7 0 15,5-8-3-15,2-7 2 16,-2-10 1-16,-5-2 0 15,8-7 2-15,-4-6 1 16,-7-3-1-16,-3-7 1 16,-11-6 0-16,0-2 1 15,-7-1-2-15,-3 9 1 16,-8 7 0-16,-3 12 1 16,-11 16-2-16,-10 25-2 0,-4 7 1 15,7 8-1-15,-6 7-5 16,6 1-1-16,11 2 3 15,7 0 1-15,10-6-3 16,8-7 1-16,3-5 2 16,7-10 3-16,7-10-2 15,0-9 0-15,4-9 1 16,-4-10 0-16,-3-9 2 16,-1 3 3-16,-3-6 0 15,1-3 2-15,-8-1-6 16,-7 1-1-16,-4 3 0 15,1 0 2-15,-8 3-1 16,4 3 2-16,-4 6-2 0,4 7 2 16,-3 2-4-16,6 17 0 15,-6-1-1-15,2 10 0 16,5-3 0-16,6 2-2 16,5 1 0-16,2-3 0 15,4-7 0-15,7 1 3 16,4-10 0-16,0 0 1 15,-8-10 0-15,1 1 2 16,-7-7 1-16,-1-3 1 16,-3-3 0-16,-7 0 0 15,-3 1-2-15,-4-5 1 16,-4 11-2-16,1 5 2 16,-8 7-2-16,-7 6 2 0,-3 13-4 15,-7 3 0 1,6 9-1-16,-6 0-2 0,7 1 3 15,3 2 2-15,8 3-2 16,3 1 0-16,10-1-1 16,8-2-2-16,6-4 0 15,4-9 0-15,7-10 3 16,4-6 0-16,3-9 3 16,-3-10 1-16,-4-2-1 15,0-4-2-15,1-7 3 16,-8-2 0-16,-7-4-1 15,-4 4 1-15,-3 0-2 0,-7 3 2 16,-3 2-2-16,-12 8 2 16,-2 15-2-16,-1 6-1 15,-10 15-2-15,3 8-1 16,0 5 2-16,8 7 2 16,-1 5-2-16,0 4 0 15,11-3-1-15,7-6-2 16,3-7 0-16,4-6 3 15,8-9-2-15,6-6 1 16,3-10 4-16,8-16 1 16,-4-9-1-16,-3-7-2 15,3-2 1-15,-3-4-1 16,-8 1 2-16,-3-7 1 0,-3-6 1 16,-8-1 0-1,-3 1-2-15,-7 3 1 0,-7 13-4 16,-7 9 0-16,-1 15 1 15,-6 20 0-15,3 18-3 16,4 6 0-16,7 7-1 16,0 0 3-16,3 3 0 15,11 0 1-15,4-4-3 16,6-5 0-16,8-7-1 16,10-6 0-16,4-12 3 15,-1-10 0-15,8-4 1 16,-4-11 2-16,4 2 1 15,-11-6 1-15,-3-3 0 16,-8-3 0-16,-3-3-2 0,-3-3 1 16,-8-4-2-16,1 1 2 15,-4-4-2-15,0 4-1 16,-4 5 1-16,1 11 1 16,-1 14-3-16,-3 17 0 15,-4 9-1-15,-3 3-2 16,7 13-2-16,3-7 1 15,4 4-17-15,0-4-8 16,4 6-20-16,-1 4-8 16,4-3-16-16,4 0-3 15,6-4-71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4:01:33.7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16083 1860 188 0,'21'-47'71'0,"-7"19"-55"0,4-9 17 0,-11 24 5 15,0-6 4-15,-7 7 4 16,-3 5-5-16,-8 14-2 16,-14 24-22-16,-13 19 5 0,-8 22 5 15,-7 19-6-15,0 35 0 16,-4 15 5-16,1 25 4 15,3-3-12-15,14 0-5 16,18 3-8-16,18-18-4 16,13-26 0-16,15-25-1 15,14-15 0-15,28-29 0 16,17-9 0-16,5-19 2 16,6-19-111-16,-3-15-51 0,-11-26-7 15</inkml:trace>
  <inkml:trace contextRef="#ctx0" brushRef="#br0" timeOffset="690.77">22486 2005 204 0,'0'-32'77'0,"4"13"-60"0,-1 1 15 16,1 8 2-16,3-5 0 15,3 5 5-15,8 1-2 16,17 9 1-16,4 9-20 16,10 10 7-16,4 9 5 0,0 13 8 0,0 12 4 15,-7 29-9-15,-7 18-3 16,-11-3-15-16,-10 13-4 16,-11 15-5-16,-11-2-1 15,-10-14-3-15,-7 8 1 16,-11-8-9-16,-7-18-3 15,-3-9-28-15,0-23-12 16,-4-12-25-16,4-12-9 16,-4-7-78-1</inkml:trace>
  <inkml:trace contextRef="#ctx0" brushRef="#br0" timeOffset="1472.52">13910 2804 264 0,'0'0'99'0,"0"0"-77"0,0 0 22 16,0 0 7-16,0 0-9 16,0 6 0-16,4-2-11 15,-1 2-2-15,4 0-16 0,7 4 3 16,11-1 4-16,14-9-5 0,14-9 0 16,7-4-1-16,0 0 4 15,0-5-8-15,3 2-3 16,-6 7-2-16,-8 2-1 15,-7 4-2-15,-3 3-2 16,-7 0-26-16,-4 0-12 16,0 3-17-16,0-3-5 15,-3 0-12-15,-4 0-3 16,1 0-65 0</inkml:trace>
  <inkml:trace contextRef="#ctx0" brushRef="#br0" timeOffset="1982.257">14806 2321 280 0,'-7'-15'107'0,"7"11"-83"0,0-8 17 15,4 6 4-15,-1-1-15 16,-3 1-3-16,7 3-6 16,0-6-4-16,7-1-9 15,11 1-5-15,10 3 0 0,8 6 7 0,6 0 5 16,-7 12 2 0,-3 10-1-16,-7 6 5 0,-7 7 1 15,-11 2 4-15,-14 1 3 16,-7-4-4-16,-11 4-3 15,-7 6-8-15,-3 0-4 16,-4 12-3-16,1 1-2 16,-1-10-1-16,7 3 0 15,4-6-2-15,3-10-2 16,8 10-2-16,3-16 1 16,7-2 3-16,10-8 1 15,11-2 1-15,11-3 0 16,11-1 0-16,-5-2 2 15,1-4-3-15,-4 0-2 16,-3 0 0-16,-4 1-1 0,-3 2-9 16,0-9-2-1,-1 3-40-15,1-3-17 0,0-3-47 16,7 3-17-16,-1-9-38 16</inkml:trace>
  <inkml:trace contextRef="#ctx0" brushRef="#br0" timeOffset="3004.054">23495 2616 244 0,'-28'0'93'0,"21"3"-72"0,0-3 18 15,7 0 5-15,0 0-8 16,0-3-1-16,0 3-4 16,3-6 0-16,8 0-17 0,6 2 3 0,15-5 3 15,11 0-2-15,9 2-1 16,5 7-5-16,-1 0-2 15,1 0-6-15,3 7-3 16,0 2 0-16,-4-6 1 16,-3 3-1-16,-7 4-1 15,-7-7 1-15,-8 0 1 16,-6 0-39-16,-7 0-16 16,-8-3-40-16,-6 0-17 15,-11 7-29 1</inkml:trace>
  <inkml:trace contextRef="#ctx0" brushRef="#br0" timeOffset="3364.181">23869 2190 304 0,'-4'-10'112'0,"8"10"-87"0,-1 0 9 15,-3 0-1-15,4 0-4 16,0 10 3-16,3-10-6 16,3 6-4-16,4-3-12 15,15-3-2-15,16 9-1 0,15 1 1 16,4 6 0-16,-4 2 0 16,-4 11 0-16,-6 2 4 0,-12 7 3 15,-6 2 0-15,-11 1 4 16,-10-3-2-1,-11 6 1-15,-7-1-7 0,-11 5-4 16,-6 2-2-16,-12-6 1 16,-3-4-8-16,-3 4 0 15,0-6-31-15,-1-4-13 16,12 1-27-16,3-10-12 16,13-3-91-1</inkml:trace>
  <inkml:trace contextRef="#ctx0" brushRef="#br0" timeOffset="4099.383">25449 2447 240 0,'-7'-10'90'15,"4"4"-70"-15,-4 6 8 0,3-3 0 0,1 3 3 16,-1 0 3-16,1 0 1 16,-1 0 1-16,4 0-19 15,0 3 7-15,7-3 4 0,7 0 2 16,11-3 2-16,10 0-11 16,11-3-3-16,4-1-6 15,-5 1-2-15,1 3-6 16,-7 3-3-16,0 0 0 0,-4 3-1 15,4 0 0-15,-4 0 2 16,0 0-10-16,-3 1-2 16,-4-4-46-16,-6 0-20 15,-8 0-32-15,-4 0-13 16</inkml:trace>
  <inkml:trace contextRef="#ctx0" brushRef="#br0" timeOffset="4443.847">26250 1964 316 0,'14'-28'121'0,"-3"9"-95"0,3-3 11 16,-7 12-2-16,0 1-9 15,-3 3 2-15,-1 6-1 16,1 12 3-16,-1 7-16 16,-3 6 1-16,-3 7 1 0,-1 15-2 15,-3 3 0-15,0 19-4 16,0 3 1-16,-4 0-2 16,1-6 0-16,-1-7-5 15,4-2-3-15,0-1 0 16,4-2-1-16,-1-4-11 15,1-13-3-15,-1-5-31 16,4-10-10-16,-7-7-71 16,0-11-47-1</inkml:trace>
  <inkml:trace contextRef="#ctx0" brushRef="#br0" timeOffset="4806.651">26674 1904 296 0,'-11'13'112'0,"7"-10"-87"0,1 3 15 0,3-3 1 0,0 4-8 16,-4 2 3-16,-3-6-14 15,-3 19-3-15,-8-3-11 16,4-3-1-16,-4 6 0 0,4 3 1 15,4 3 2-15,6 3-5 16,11-6-1-16,7 0 2 16,7-6 1-16,4 0-1 15,0 0-1-15,0-3-1 16,-4-10 0-16,0 0-2 16,0-6-2-16,0-3-6 15,0-3-1-15,1 3-30 16,-1-7-11-16,0 1-13 15,-3-7-4-15,-4 7-34 16,3-1-11-16,-3 10 5 16</inkml:trace>
  <inkml:trace contextRef="#ctx0" brushRef="#br0" timeOffset="5150.195">26970 2014 236 0,'10'-16'88'0,"-2"7"-69"0,2-10 22 0,-6 7 3 16,-1 2 0-16,1 1 1 15,-4 6-10-15,0-4-4 16,-7 14-17-16,-4 2 2 0,-3 4 4 16,0 9-5-16,-4 3 0 0,1 9-7 15,-1 10-3-15,0 12 2 16,4 4 2-16,4 0-4 15,3-4-1-15,3-6-4 16,4-3-1-16,4-9 1 16,-1 3 2-16,4-7-1 15,-3-3-1-15,-1-12-19 16,1-3-10-16,-4-3-16 16,-4-4-5-16,1-3-6 15,-1-6-1-15,1-3-52 16,10 0-50-1,3 0 55-15</inkml:trace>
  <inkml:trace contextRef="#ctx0" brushRef="#br0" timeOffset="5480.682">27316 2268 256 0,'14'-19'96'0,"-4"7"-75"0,8-1 23 0,-7 4 5 16,-1 2-11-16,1-2 0 16,-4 9-6-16,0 0 0 15,-4 0-18-15,-6 16 10 0,-4-4 3 16,-7 13-6-16,-4 7-1 16,0-1-10-16,1 4-2 15,-1-1-2-15,0 1-1 0,-3-4-6 16,4-3 1-16,-1-3 0 15,4-3 0 1,0-3 0-16,0-3 0 0,0-4-33 16,-1 1-13-16,5-4-10 15,-1-3-1-15,1-2-9 16,-1 2-3-16,8-12-61 16</inkml:trace>
  <inkml:trace contextRef="#ctx0" brushRef="#br0" timeOffset="5719.826">27100 2218 268 0,'-10'-28'101'0,"3"28"-78"0,0-10 17 0,7 10 3 16,0 0-8-16,0 10 0 16,3 15-7-16,4-3-3 15,4 9-13-15,3 7-1 0,4-1 0 16,3 1-4-16,0 0-2 15,-3-7-2-15,-1 6 0 16,-3-11-2-16,4 5-1 16,-4 0-30-16,0-6-13 15,4-3-35-15,7-6-14 16,3 0-44 0</inkml:trace>
  <inkml:trace contextRef="#ctx0" brushRef="#br0" timeOffset="6381.852">27774 2343 228 0,'-28'0'85'0,"21"0"-66"0,-4 0 16 16,11 0 4-16,0 0-10 15,0 0 0-15,4 0 4 16,6-3 1-16,5-3-18 15,9-4 6-15,12 1 5 0,6 0-9 16,-7 5-2-16,-7-5-9 0,8 9-5 16,-8 0-1-1,4 9 1-15,6 1-8 0,1-1-1 16,0-6-25-16,7 7-9 16,3-1-30-16,-10-9-12 15,-4 0-49 1</inkml:trace>
  <inkml:trace contextRef="#ctx0" brushRef="#br0" timeOffset="6982.969">28900 1958 264 0,'14'-10'101'0,"-14"10"-78"0,21-19 2 15,-18 16-3-15,8-6-5 16,0-1-1-16,3-5 3 16,0 5 2-16,3-12-11 15,-2 10 3-15,-1-7 3 0,-4 3 3 16,1 7 1-16,-4-4 0 15,-7 4 0-15,0 0-7 16,-11 9-3-16,1 0-5 16,-26 22-2-16,8-4 1 15,-14 17 2-15,-22 18 1 0,11 4 3 16,1 8-3-16,2 14 1 16,4-1-5-16,11-6 0 15,14-9 3-15,14-7 1 16,14-2 3-16,14-10 4 15,7-7-6-15,18-8 0 16,11-8-2-16,6-11 1 16,4-4-2-16,-7-6 0 15,-11-6 3-15,-10-4 5 16,-7-5 2-16,-11-4 0 16,-14-12-7-16,-10-1-3 15,-19-2-3-15,-13 2-2 16,-18 10-2-16,-3 10-1 15,-1 9 2-15,1 9 0 16,10 7-2-16,7 5 0 16,11 1-12-16,10 0-2 0,11 0-23 15,11 0-9-15,6-1-27 16,12-8-10-16,9 6-88 16</inkml:trace>
  <inkml:trace contextRef="#ctx0" brushRef="#br0" timeOffset="7257.494">29157 2312 288 0,'-7'-50'110'0,"14"31"-86"0,0 0 27 0,0 10 5 15,0-7-19-15,0 13-4 16,4-3-8-16,-1 12-2 15,1-3-12-15,3 16-2 0,0 3-2 16,4 6-1-16,3 6 1 16,4-5-6-16,-1-1-1 15,1-3 0-15,0-3 0 16,-4 0-22-16,0-3-10 16,-3-7-42-16,-4-2-17 15,-3 8-62 1</inkml:trace>
  <inkml:trace contextRef="#ctx0" brushRef="#br0" timeOffset="7509.295">29640 2180 348 0,'7'-6'132'0,"-7"6"-103"0,0 6 3 15,0-6-4-15,0 10-4 16,-7 15 3-16,-3 3-6 15,-8 13 0-15,-7 6-12 16,-10 3-3-16,-4 0-2 0,-6 6 0 16,-1 13 0-16,3 4-2 0,5-4-2 15,6 0-13 1,7-10-6-16,4-2-26 16,3-7-8-16,4-13-28 0,7-2-11 15,7-4-39 1</inkml:trace>
  <inkml:trace contextRef="#ctx0" brushRef="#br0" timeOffset="8083.76">30011 2055 252 0,'-14'-3'93'0,"14"3"-72"0,-7 0 18 0,7 0 3 15,0 0-7-15,0 0 0 16,3 0-1-16,1 0 2 16,6 0-20-16,-3 0 4 0,11 0 1 15,-4 0-7-15,11 3-3 16,-4-3-9-16,14 0-1 15,-3 0-1-15,3 0 0 16,-3 6-49-16,-4-3-21 0,-3-3-62 16,-7 10-66-1,-4-1 68-15</inkml:trace>
  <inkml:trace contextRef="#ctx0" brushRef="#br0" timeOffset="8275.492">29884 2356 324 0,'-7'6'121'0,"7"-6"-95"0,24 6 11 15,-16-6 0-15,16-3-21 16,-3 0-4-16,18 0-7 0,-7 0-2 16,17 3-1-16,-10-6-15 0,11 6-4 15,-12 0-33-15,1 6-15 16,-7-6-72-1</inkml:trace>
  <inkml:trace contextRef="#ctx0" brushRef="#br0" timeOffset="9339.886">31189 1920 200 0,'11'-9'77'0,"-4"2"-60"0,0-2 13 0,0 6 1 0,0-7-5 15,0-5-1-15,0 5 2 16,0-9 0-16,0 4-14 16,-3-4 1-16,-4 0 2 0,-7 7 3 15,-4-1 1-15,0-3-5 16,1 10 1-16,-1 3-5 16,-6 3-1-16,3 0-4 15,-8 6-1-15,5 1-1 0,-15 14 0 16,7-5-2-16,-17 22-2 15,7-10 3-15,-18 13 0 16,-14 15 5-16,7 1 3 16,10 2-2-16,8 7 2 15,10-6-4-15,8 2 1 16,9-2-1-16,12-10 1 16,10-3-4-16,18-9-1 15,17-7 1-15,0-6 2 16,-6-6-1-16,13-3 0 15,18-4-1-15,0-6 2 16,4-6-1-16,-22-6 0 16,-7 3-3-16,-6-9 1 15,-5 2 0-15,-17-9 1 0,-3 4 0 16,-25-7 0-16,3 3-5 16,-20 0-1-16,6 13-2 15,-21 0 3-15,11 2 0 16,-15 8 1-16,-10 2-5 15,11 0-1-15,10 3-13 16,15 1-5-16,9-1-20 16,15 1-8-16,0-10-10 15,11 9-3-15,0-9-82 16</inkml:trace>
  <inkml:trace contextRef="#ctx0" brushRef="#br0" timeOffset="10075.315">31521 1970 228 0,'0'-12'88'0,"-4"8"-69"0,1-5 19 16,3 9 4-16,0-9-7 16,0 2 0-16,-4 4-5 15,1-6 1-15,3 3-17 16,3-1-1-16,4 4 0 0,4-6-3 16,3 2 2-16,4 4-5 15,10-3 1-15,11 6-1 0,6 6 1 16,5-3-2-16,3 4-1 15,-4 2 1 1,-14-3 3-16,-6 1-2 0,-1 5-2 16,-3-2 6-16,-8 8 3 15,-3 11 1-15,-10-7 1 16,-1-4-6-16,-17 14-2 16,-21 24-4-16,-11 4-1 15,-3-7-3-15,-1 0-1 16,4-9 3-16,8-9 1 15,6-1-4-15,7-5 1 16,8-8 0-16,6 8 0 16,11-11 6-16,7-8 4 15,0-1-1-15,25 1 0 16,-4-1-5-16,25 1-1 16,-11-4-1-16,18-3 1 0,-10-3-2 15,17 0 2-15,-14 0-4 16,-4-3 0-16,-7 3-19 15,-10 0-9-15,-7 0-29 16,-11 0-11-16,-7 6-21 16,-7 3-9-16,-4 1-48 15</inkml:trace>
  <inkml:trace contextRef="#ctx0" brushRef="#br0" timeOffset="11892.026">26395 3231 208 0,'-4'-10'79'0,"4"10"-61"0,-3-9 17 0,3 6 3 0,-4 0-11 16,1-1-1-16,-1 1-4 15,1 3-2-15,-1 0-10 16,1 0-2-16,3-3 2 0,0 3-4 16,7-6 2-16,7-7-1 15,7 1 3-15,11-1-1 16,7 4 2-16,-1-10-4 16,1 10 1-16,0 5-1 15,-7-2 1-15,-4 12 0 16,-3-2 2-16,-4 14 4 15,-7-2 1-15,-7 12 0 16,-7 7 4-16,-7 9-7 16,-7 0 1-16,-11-1-6 0,-7 1-2 15,-10 0-2-15,-4-6-3 16,0 3 1-16,7 6 1 16,4-7-1-16,7 4 2 15,7-15-4-15,7-1 0 16,7-3-1-16,3-6 0 15,11 6 2-15,7-10 0 16,7 1 2-16,8-6 3 16,2-4-2-16,8-6 0 15,4-6-1-15,-1-4 1 16,-3-2 0-16,-4-4 1 16,-3 6-24-16,-8 1-12 15,-2 0-47-15,-5 9-22 16,-6 0-62-1</inkml:trace>
  <inkml:trace contextRef="#ctx0" brushRef="#br0" timeOffset="12267.449">27231 3328 280 0,'3'-13'107'0,"1"10"-83"0,0 0 13 0,-4 3-1 16,0 3-4-16,0 3 1 15,0 4-5-15,-4 5-3 16,-7-2-13-16,-3 18-5 0,-3-9-1 15,-8 10-1-15,-3-10 2 16,-4 6-4-16,-3 0 0 16,3 0-3-16,4 1-1 15,3-8 1-15,4 8 2 16,3-7-10-16,4-7-2 16,4 1-33-16,-1-3-14 15,4-7-23-15,3 0-11 16,8-3-30-16</inkml:trace>
  <inkml:trace contextRef="#ctx0" brushRef="#br0" timeOffset="12552.189">27002 3290 312 0,'0'-25'118'0,"3"16"-92"0,1-1 15 15,-4 10 2-15,3-6-6 0,4 12 0 16,0 4-5-16,0 8 0 16,0 8-18-1,4 5-4-15,0 3-2 0,3 1 0 0,3 6 0 16,1-10-7-16,3 7-2 16,-3 6 0-16,3-10 2 15,-3 1 0-15,-4-4 2 16,0-9-31-16,0-3-11 15,-3-4-31-15,-4-5-11 16,-4-1-80 0</inkml:trace>
  <inkml:trace contextRef="#ctx0" brushRef="#br0" timeOffset="13393.331">23400 3786 220 0,'-14'-7'82'0,"14"4"-64"0,3 3 11 15,-3 0-1-15,7 0-3 16,0 0 2-16,0 3 2 16,0 0 2-16,4 1-16 15,-4-1 6-15,4 0 3 0,-1 3-1 0,4 4 0 16,7-10 1-16,15 3 2 16,13 0-5-16,11-3-3 15,7-3-6-15,7 0 0 16,21-7-9-16,8 7-2 15,-8 0-1-15,-10 0 2 16,-8 3 1-16,-6 0 1 16,-8 0-5-16,-13-3-1 15,-11 3-19-15,-11-4-9 16,-7-2-13-16,-7 0-6 16,-7-4-6-16,-7 1-4 15,-3-3-77 1,3 2-41-16,0-6 88 15</inkml:trace>
  <inkml:trace contextRef="#ctx0" brushRef="#br0" timeOffset="13767.558">24331 3453 284 0,'-18'-6'107'0,"15"9"-83"0,-1 0 10 15,4 0 0-15,0 0 3 16,0 1 4-16,0 5-4 15,4 0-2-15,3 1-20 16,4 9 6-16,3-10 3 0,3 0-1 16,8 1-2-16,7-4-7 15,10 4-1-15,7-10-4 0,4 9 2 16,0-3-2-16,-3 4 0 16,-8 2-1-16,-7 4 2 15,-10 3-3-15,-7 6 1 16,-8 9-3-16,-10 1 2 15,-10 5-4-15,-15 1 0 16,-3 0-1-16,-8-6-2 16,1 2-2-16,3-9 1 15,4-3-6-15,4-3 0 16,2 0-32-16,5-3-12 16,-1-3-23-16,4 0-6 15,3-10-21-15,15 3-90 31</inkml:trace>
  <inkml:trace contextRef="#ctx0" brushRef="#br0" timeOffset="15569.179">27728 3409 216 0,'-3'-9'82'0,"3"6"-64"0,-4-7 18 0,4 10 2 0,0-12-9 16,0 9-2-16,0 3-9 15,0 0-1-15,0 0-10 16,4 0 5-16,3 3 3 0,0 3 2 15,0 0 1-15,7 4 4 16,7-10 1-16,15 3-6 16,13-6 0-16,7-7-4 15,4-2 0-15,-7-1-7 16,-3 4-2-16,-8-1-4 16,-7 1-1-16,-7 3 1 15,-6 3 2-15,-8 3-8 16,-4 3-1-16,-3 3-29 0,0-3-12 15,1 3-10-15,-1-6-3 16,-4 4-23-16,-3-4-12 16,0 0-3-1</inkml:trace>
  <inkml:trace contextRef="#ctx0" brushRef="#br0" timeOffset="15914.758">27944 3096 272 0,'-4'-10'104'0,"4"10"-81"0,-4 0 9 16,4 0-2-16,0 0-5 15,0 0 0-15,4 10-1 16,0 9 2-16,3 9-14 15,3 9 2-15,1 4 2 0,-1 12-4 16,1-9-2-16,-4 0-5 16,-7-3-4-16,0-3 2 15,-4-1 0-15,1-5-4 16,3-1 1-16,0-6 0 16,0-3 2-16,3-3-3 15,5-10 0-15,-1 1-26 16,3-4-9-16,-3-6-28 15,0-6-13-15,4 3-62 16</inkml:trace>
  <inkml:trace contextRef="#ctx0" brushRef="#br0" timeOffset="16514.918">28709 3105 228 0,'7'-12'88'16,"0"5"-69"-16,-3-2 4 0,-4 9-2 0,3 0 2 15,1-3 6-15,-1-3-7 16,-3 2-1-16,0-2-12 15,4 3 3-15,-4-3 2 0,0 3-1 16,0-4 2-16,0 4-2 16,-4 0 2-16,-3 0-4 15,0 3 1-15,0 0-5 16,-7 6 1-16,3 0-3 16,-13 10 2-16,3-3-4 15,-18 21 0-15,-11 23-3 16,5 2-1-16,9-12 3 15,8 0 1-15,10-6 3 0,15 0 1 16,10-7 1-16,11-6 0 16,6-6-2-16,8 7-1 15,3-17-1-15,-3-2 0 16,0-4 2-16,0-6 1 16,-4-3 1-16,-4-4 0 15,-6-2 0-15,-7 0 2 16,-8-1-1-16,-6 1 2 15,-4-1-8-15,-11 1-2 16,-7 9-3-16,-3 0 0 16,-7 0 2-16,3 0 0 15,4 6-3-15,3-3 0 16,7 7-7-16,8-10-2 16,10 6-15-16,10-3-8 0,5 7-30 15,6-1-13-15,3-6-83 16</inkml:trace>
  <inkml:trace contextRef="#ctx0" brushRef="#br0" timeOffset="16802.398">28868 3419 292 0,'-21'-13'110'0,"21"7"-86"0,-4 3 22 0,4 3 4 16,0 0-18-16,4 0-4 16,3 3-7-16,3 3-2 15,8 4-10-15,-7-1-1 0,10 7-1 16,7-1-1-16,0-2 1 16,0-1-4-16,-3-2 0 15,-4 9-3-15,-3-10-1 16,-4-3-32-16,0 4-13 15,-3-4-26-15,-1 0-9 16</inkml:trace>
  <inkml:trace contextRef="#ctx0" brushRef="#br0" timeOffset="17056.144">29231 3353 280 0,'-3'-22'104'0,"3"16"-81"0,0-1 23 15,0 7 5-15,0 0-14 16,0 4-3-16,0 5-3 16,-4 7 0-16,-3 2-16 15,-4 14-2-15,-3 2 0 0,-3-2-5 16,-8 15-2-16,-3 12-3 16,-4 13-3-16,4-15-2 15,0-4 1-15,6-6-10 16,5-3-5-16,6-9-17 15,8-1-4-15,3-9-20 16,7-6-6-16,7 0-84 16</inkml:trace>
  <inkml:trace contextRef="#ctx0" brushRef="#br0" timeOffset="17628.842">29947 3096 244 0,'-21'-3'93'0,"21"3"-72"0,-14 3 7 0,14-3-2 16,0 0-8-16,0 6 2 15,4-3 2-15,-1 7 1 16,11-1-12-16,0 0 2 0,11-5 3 16,-4 2-6-16,7-6-3 15,11 0-4-15,0 0 0 16,-7 0-7-16,-8 0 1 16,-6 0-41-16,-4 0-18 15,-3 0-76 1</inkml:trace>
  <inkml:trace contextRef="#ctx0" brushRef="#br0" timeOffset="17838.392">29827 3419 248 0,'-56'12'93'0,"49"-2"-72"0,-4-1 20 15,11-6 7-15,7 0-8 16,7 0-1-16,8-3-14 15,-5 0-5-15,26-3-11 0,-8 0-4 0,11-3-1 16,7 0-9-16,-7-1-4 16,-4 4-42-16,-3 3-18 15,-1 0-75 1</inkml:trace>
  <inkml:trace contextRef="#ctx0" brushRef="#br0" timeOffset="18276.925">30501 3259 228 0,'0'0'88'0,"0"0"-69"0,7 0 13 15,-7 0 0-15,7 0-8 16,0 0 0-16,4 0-7 16,-4 0 0-16,11 0-10 0,-4 0-2 15,7 0-1-15,-3 0-2 0,3 0-2 16,-4 0-2-16,12 0 1 16,-8 0-21-16,10 0-10 15,-2 0-24-15,6 0-7 16,-7 0-42-1</inkml:trace>
  <inkml:trace contextRef="#ctx0" brushRef="#br0" timeOffset="18647.525">31129 3002 276 0,'7'-16'104'0,"-7"16"-81"0,4-6 7 16,-4 6-1-16,0 0-5 15,0 0 3-15,0 9-9 16,0-3-3-16,-4 13-8 15,4-3 2-15,-3 18 1 0,-1-5-3 16,1 15-2-16,-1-4-2 16,4 4 0-16,-3 13-2 15,3-10 2-15,0-7-2 0,0-5 2 16,0-4-7-16,-4-6 1 16,0-9-28-16,4 3-9 15,-3-10-18-15,3 1-6 16,0-1-62-1</inkml:trace>
  <inkml:trace contextRef="#ctx0" brushRef="#br0" timeOffset="18976.831">31464 3055 204 0,'4'-6'77'0,"-4"6"-60"0,7-7 19 0,-7 7 5 0,0 0-8 16,0 0-2-16,0 0-2 16,0 0-1-16,-7 4-15 15,3-1-1-15,-10 12 1 0,4-8-5 16,-1 8 0-16,0 4-4 16,8 0-3-16,-1 3 6 15,11-3 5-15,0-4-2 16,8 1 0-16,-1-3-4 15,3-1 1-15,1-2-4 16,0-1-2-16,-4-3-11 16,-4-3-6-16,1 7-21 15,-1-4-9-15,-2-6-6 16,2-6-1-16,1 3-70 16</inkml:trace>
  <inkml:trace contextRef="#ctx0" brushRef="#br0" timeOffset="19248.635">31718 3064 208 0,'4'-18'79'0,"-1"14"-61"0,1-5 12 0,-4 9 4 16,0-3-3-16,0 3 2 16,0 0 4-16,0 0 3 15,-4 6-21-15,1 0 5 0,-8 16 3 16,1-9-4-16,-4 31 1 15,-1-7-7-15,1 17-2 16,4-10-9-16,-1 9-4 0,4-15-1 16,0 12-1-16,3-6-3 15,1-4 0-15,-1 20-36 16,1-13-16-16,-1-3-67 16,4-13-27-16,0-6 27 15</inkml:trace>
  <inkml:trace contextRef="#ctx0" brushRef="#br0" timeOffset="20208.447">25421 4435 184 0,'-7'-4'71'0,"7"1"-55"0,4 0 6 0,-4 3 0 15,0 0-1-15,0 0 2 16,0 0 3-16,7 0 1 16,0 0-14-16,0 0 3 0,3 0 2 15,5 0-2-15,2 0 1 16,8 0-1-16,3 3 0 15,4-3-2-15,7 0-1 16,3 0-3-16,4 0 1 0,10-3-2 16,18 0 2-16,15-3-4 15,6-4-2-15,18 1 4 16,21 0 4-16,14-10-3 16,25 3 0-16,7-6-6 15,28 0-3-15,7-6-3 16,28 0 1-16,11 3 3 15,-42 0 3-15,-53 9-2 16,120-9 0-16,-78 6-1 16,123-6-2-16,-87 9 1 15,94-3-1-15,-98 7-3 16,88-4 2-16,-88 7 3 16,74-4 1-16,-85 1-4 15,67 2 1-15,-81 1 0 0,61 0 0 16,-75-1-3-16,45 7 2 15,-62-3 1-15,27 6 2 16,-52-7-3-16,28 4 0 16,-39 3-39-16,-7-3-18 15,-31 0-111 1</inkml:trace>
  <inkml:trace contextRef="#ctx0" brushRef="#br0" timeOffset="21740.467">25650 5109 264 0,'-7'0'99'0,"7"0"-77"0,0 0 7 16,0 0-1-16,7 0-2 15,1 0 4-15,2 3-3 16,4-3 1-16,4 0-16 16,3 0 0-16,4 0 1 0,3 0-5 15,0 0-2-15,7 0-3 0,4 0 0 16,7 0-2-16,4 0-1 15,-1 3 3 1,-3-3 0-16,-4 0-1 16,-3 0-2-16,-7 0-10 0,-8 0-6 15,-2 0-39-15,-8 0-14 16,-4 0-70 0,1 0-39-16,-8 0 86 15</inkml:trace>
  <inkml:trace contextRef="#ctx0" brushRef="#br0" timeOffset="22249.882">26610 4808 236 0,'4'-16'90'0,"-1"7"-70"0,1-10 8 16,-1 9 0-16,1 4 0 0,-1-6 6 15,4 2-6-15,0 4 0 16,0 6-15-16,-3 13 8 0,-1 8 2 16,-3 17 0-16,0 12-2 15,-3 7 0-15,-1 27-1 16,1 4-9-16,-1-3-2 15,4-10-5-15,0-6-1 16,4-3-1-16,3-13-2 16,0 0 3-16,0-12 0 15,0-9-15-15,0-14-4 16,0-2-43-16,0-13-19 0,0-6-23 16,0-6-8-16,4-7-7 31</inkml:trace>
  <inkml:trace contextRef="#ctx0" brushRef="#br0" timeOffset="22790.262">26857 4905 244 0,'-4'-6'93'0,"8"-4"-72"0,-4 7 14 0,0 3 2 15,4-6-4-15,-1 0 1 16,1-1-11-16,3-2-1 16,3 0-13-16,8-1 1 0,3 1 3 15,4 2-3-15,3 1 0 16,0 3-2-16,4 3 0 15,-7 0 4-15,3 9 5 16,-3 7 2-16,-8 6 1 16,-3 6-3-16,-3 0 2 15,-4 13-4-15,-7 6 1 16,-11 7-7-16,-3 2-3 16,-7-3-3-16,-4-2 0 0,-3-8-2 15,3-5-1-15,4-7 1 16,4 1-1-16,6-7-3 15,4-3 0-15,7 3 4 16,7-6 1-16,7-4 2 16,11-5 2-16,7-7-1 15,6-3 2-15,5-3-4 16,-1-4 0-16,-3 1-3 16,0 0-3-16,-4 3-9 15,-3 0-3-15,-4-4-43 16,0 7-17-16,-3 0-34 0,3-3-14 15,-3 3-18 1</inkml:trace>
  <inkml:trace contextRef="#ctx0" brushRef="#br0" timeOffset="23737.966">27986 5008 220 0,'10'-12'82'0,"-2"6"-64"0,2-1 18 15,-3 4 2-15,-3 0-3 0,-4 3 2 16,0 0-3 0,0 0 1-16,-4 3-19 0,-3 3 6 0,-7 7 2 15,-4 9-6-15,-3 9-3 16,-4 13-4-16,1 0 0 16,-1 3-6-16,4-6-1 15,3-3-2-15,1-1-2 16,3-5 1-16,3-4-1 15,0-3 0-15,4-3 0 16,0-7-3-16,4-2 2 16,-1-4-6-16,1 4-3 15,-1-7-45-15,1-3-19 16,-1-3-77 0,4 0-44-16,4-6 94 15</inkml:trace>
  <inkml:trace contextRef="#ctx0" brushRef="#br0" timeOffset="23992.433">27693 4968 316 0,'0'3'118'0,"4"-3"-92"0,6 12 19 15,-3-5 2-15,0 5-8 16,0 10 2-16,4 6-14 15,0 13-7-15,3 6-11 0,3-3-4 0,4-3 1 16,4-4-3-16,0-5-2 16,0 2-3-16,3-6 1 15,-4-6-26-15,1-3-11 16,0-6-28-16,-4-4-8 16,-3 1-82-1</inkml:trace>
  <inkml:trace contextRef="#ctx0" brushRef="#br0" timeOffset="24711.635">29898 1252 180 0,'39'-69'68'0,"-39"69"-52"0,17-25 17 0,-13 16 6 0,-4 2-9 16,0 4 0-16,-11-3-8 15,1 3-2-15,-15 6-11 16,4 3 10-16,-14 13 7 0,6 0 6 16,-24 44 3-16,11-13-6 15,-64 88-3-15,-49 53-14 16,-35 57-5-16,-4 31-1 16,-25-13 3-16,21 10-2 15,8-31-2-15,6-1 0 16,33-34-1-16,27-43-2 15,25-17-2-15,25-21-13 16,21-20-6-16,25-24-28 16,18-25-12-16,17-29-71 15,21-12-63 1,4-10 70-16</inkml:trace>
  <inkml:trace contextRef="#ctx0" brushRef="#br0" timeOffset="25822.562">28956 4754 244 0,'-18'-6'93'0,"11"6"-72"0,0 0 9 0,4 0-1 0,-1 3-2 15,1 0 1-15,3 4 0 16,3-4 0-16,4 6-15 16,4-9 3-16,6 7 2 0,5-7-2 15,2-7 3-15,5 7-6 16,-1-3-3-16,0-3-3 16,0 6-2-16,0 6-3 15,1-3-2-15,-1 4 1 16,-3-4-1-16,-4 6-7 15,-4-3-3-15,-2-3-30 16,-5 7-13-16,-3-4-24 16,-7 0-7-16,0-2-41 15</inkml:trace>
  <inkml:trace contextRef="#ctx0" brushRef="#br0" timeOffset="26079.369">28840 5015 240 0,'-15'0'90'0,"19"0"-70"0,0 6 19 0,-1-6 3 16,8 0-11-16,3 0-1 16,10 0-6-16,1 0-3 15,7 0-11-15,3-6-2 0,0 6-1 16,1 0-3-16,-1 0-3 15,-3 0-3-15,0 0-1 16,-1 0-31-16,5 0-15 0,-5 0-15 16,1 0-6-16,0 0-43 15</inkml:trace>
  <inkml:trace contextRef="#ctx0" brushRef="#br0" timeOffset="32277.984">30173 4494 296 0,'0'-6'110'0,"4"0"-86"0,3-1 11 0,-4 4-1 16,4-6-4-16,0 6 2 15,4-7-2-15,7 1-1 16,-4-1-16-16,0 4 5 0,-4 3 5 16,-6 6-1-16,-8 7 1 15,-6 5-6-15,-4 10 0 16,-4 13-10-16,0 9-2 16,1 0 6-16,3 0 2 15,3-6-4-15,8-3-3 16,3-7 1-16,3-3 0 15,8-6-1-15,6-3 1 16,8-3-2-16,0-7 0 16,-8-3-3-16,19 0-2 0,-8-2 1 15,11-1-1-15,-8-3-3 16,1 0 2-16,-7 0-39 16,-4 0-18-16,-3 0-25 15,-4 0-10-15,-4 0-11 16,-3 0-5-16,0 0-15 15</inkml:trace>
  <inkml:trace contextRef="#ctx0" brushRef="#br0" timeOffset="32578.158">30586 4560 296 0,'0'-19'110'0,"0"19"-86"0,3-28 24 0,1 25 5 16,-1-13-8-16,1 10-2 16,-1-3-13-16,1 2-6 15,-4 7-14-15,0 0-2 0,-7 16 2 16,3-4-6-16,-6 29 0 16,-1 0 2-16,-3 15 3 15,-3 23-4-15,6-7-3 16,4-3-1-16,3 0-1 15,4-6 0-15,4-10 0 0,3-3-27 16,0-9-11 0,0-16-39-16,0-6-13 0,4-10-72 15</inkml:trace>
  <inkml:trace contextRef="#ctx0" brushRef="#br0" timeOffset="33314.03">31313 4494 224 0,'0'-15'85'0,"0"15"-66"0,-4-7 19 0,4 7 3 15,-3-6-10-15,3 3-1 16,-4 0-2-16,0 0 2 15,-6-1-16-15,3 4 16 0,-7 0 7 16,3 0-6-16,-10 0-1 16,3 0-15-16,-6 7-4 15,2-1-7-15,-9 7-1 16,6-4-1-16,-7 7-2 16,8-1-2-16,-5 4 1 15,8-3 1-15,0 3 2 16,3-4-1-16,4 4-1 15,4-3 1-15,6-1 1 16,1-5-1-16,10 9-1 16,0-4 1-16,10 4-1 15,-3-3 0-15,15 6 0 0,-8-7 0 16,14 14 0-16,-7-11 0 16,8 14 2-16,-8-7-1 15,0 6-1-15,-7-6 9 16,-7 7 4-16,0-4 9 15,-14 3 4-15,0-6-1 16,-10 4 0-16,-1-7-8 16,-10-7 0-16,4 1-8 15,-12-7-3-15,5 1-3 16,-12-10-3-16,8 0 1 16,-7-7-1-16,7 4 0 0,-1-3 2 15,8 0-3-15,11-7 0 16,-1 4-1-16,18-10 0 15,0 3 2-15,18-15 0 16,-4 6 0-16,21-28 0 16,-6 9-3-16,17-22 2 15,-11 13 1-15,0-4 0 16,-7 16 0-16,-10-3 0 16,-4 4-3-16,-17 8 0 15,-1 4-3-15,-13 3-1 16,-1 6-21-16,-6 7-8 15,-1 2-26-15,0-2-9 16,1 2-30-16,-1 4-14 16,4 0-37-16</inkml:trace>
  <inkml:trace contextRef="#ctx0" brushRef="#br0" timeOffset="34139.815">25940 5858 232 0,'10'-12'88'0,"-6"5"-69"0,3-2 17 0,-4 3 3 16,-3-4-8-16,0 10 2 15,0 0-8-15,0 0-3 16,0 0-12-16,0 0-2 0,4 7 2 16,3-4 3-16,4 6 4 15,10 4 2-15,14-7 3 16,11-3-1-16,14-6-1 16,28-3-2-16,29-7 1 15,10-6-10-15,31 7-3 16,-3-4-4-16,11 0 1 15,4 4-2-15,-19 2 2 16,-3 1-2-16,-35 0 2 16,-17-1-2-16,6-2-1 15,7-7 1-15,-42 9 1 0,-14 1-10 16,-10 0-4-16,-5-1-32 16,-16 4-13-16,-12 3-29 15,-10 3-10-15,0 0-48 16</inkml:trace>
  <inkml:trace contextRef="#ctx0" brushRef="#br0" timeOffset="34785.359">26077 6372 292 0,'-7'-3'110'0,"7"3"-86"0,4 0 2 16,-4 0-5-16,7 0 5 15,0 0 6-15,7 0 3 0,4 0 1 16,6-3-19-16,5 0 3 0,2-3 3 15,5-1-6-15,9 1 1 16,12-3-7 0,6 6-1-16,-3-4-6 0,-7 4-3 15,-7-3 0-15,-7 6-1 16,-7 0-3-16,-4 0 2 16,-7 0-19-16,-3 0-9 15,-8 0-25-15,1 0-11 16,-4-3-7-16,0 3-1 15,0 0-57 1</inkml:trace>
  <inkml:trace contextRef="#ctx0" brushRef="#br0" timeOffset="35235.602">26793 6096 188 0,'0'-6'71'0,"0"0"-55"0,4 6 2 16,-4 0-1-16,4-10 6 16,3 7 8-16,0-3 4 15,0-3 0-15,0-1-18 16,0 4 7-16,0-3 4 0,0-1-4 0,0 4-2 15,0 0-6-15,0-1 0 16,-7 7 0-16,0 4 2 16,0 8 1-16,-3 10 3 15,-4 12-10-15,-1 10-4 16,1 7-3-16,0-1-1 16,4 0-2-16,-1-3 1 15,1 6-4-15,3-3 0 16,0 1 1-16,0-8 2 15,3-2-1-15,-3-9 2 16,4-7-4-16,-1-3 0 16,-3-7-17-16,0-5-5 15,0-7-27-15,4-6-10 16,3-7-12-16,0-5-4 16,7-14-51-16</inkml:trace>
  <inkml:trace contextRef="#ctx0" brushRef="#br0" timeOffset="35731.392">27125 6109 260 0,'-3'-6'96'0,"6"-1"-75"0,1-5 12 16,-1 9 2-16,4-7-1 0,0 1 1 15,0 0-10-15,4-1-2 16,-1 1-14-16,5-1 1 0,-1 1 1 16,3 0-2-16,1-1 0 15,3 4-3-15,0 0 1 16,-3 2 0-16,0 4 3 16,-4 7 6-16,-7 5 2 15,-4 10-1-15,-3 10 2 16,-3-1-6-16,-4 10 0 15,0-4-4-15,-4 1 2 16,0 0-4-16,-3-1 1 16,-3-5-5-16,-1 2 0 15,0-3-1-15,4-2-2 16,4-4 1-16,3 0 1 16,3-6-1-16,8 3 2 15,6-7 4-15,4-2 4 0,8-7-4 16,6-3-2-1,11-6-2-15,3-3-3 0,0-1 1 16,1-2-1-16,-5 3-3 16,-6 0 2-16,-4-1-39 15,1 1-15-15,-5-3-37 16,1 5-12-16,3-2-68 16</inkml:trace>
  <inkml:trace contextRef="#ctx0" brushRef="#br0" timeOffset="36497.042">30046 5438 244 0,'-25'0'90'0,"8"-3"-70"0,-4 6 6 0,10-3-1 16,0 0-3-16,1 6 4 16,3-3-1-16,3-3 2 15,8 7-15-15,6-4 9 0,12 0 2 16,2-3 0-16,8 0-2 16,3 0-5-16,11 0 0 15,18-3-5-15,-8 3 1 16,-10 0-5-16,28 0-2 15,-14 0-5-15,53-3 0 16,-25-4 0-16,39 4 2 0,-28-3-1 16,14 3 2-16,-25-3-2 15,-10 2-1-15,-15-2-26 16,-14 6-12-16,-6-3-39 16,-15-3-15-16,-3 6-56 15</inkml:trace>
  <inkml:trace contextRef="#ctx0" brushRef="#br0" timeOffset="36922.274">29986 5886 252 0,'21'-6'93'16,"-7"6"-72"-16,4-12 18 0,-7 8 3 0,3 1-5 16,0 0 1-16,0 3-8 15,0 0-4-15,0 0-14 16,0 0-3-16,7 0-2 0,4 3-3 16,3-3-3-16,4 3 0 15,-7-3 1-15,-4 0-30 16,4 0-13-16,-4 0-37 15,0-3-13-15,-3 3-36 16</inkml:trace>
  <inkml:trace contextRef="#ctx0" brushRef="#br0" timeOffset="37232.7">30480 5708 260 0,'18'-32'96'0,"-18"32"-75"0,14-28 19 0,-11 22 4 15,1 0-8-15,-1-1 2 16,1 1-13-16,-1 3-3 16,-3 6-13-16,0-3 1 0,-3 19 3 15,3-4-5-15,-4 17 0 16,1-7-4-16,-1 9-3 15,-3 10-3-15,4-3 1 0,3 0 1 16,0 0 2-16,0-7-3 16,0 4 0-16,0-10-34 15,3-3-17-15,1-9-11 16,3-7-4-16,0-3-65 16</inkml:trace>
  <inkml:trace contextRef="#ctx0" brushRef="#br0" timeOffset="37696.994">30632 5726 236 0,'0'-12'90'0,"0"12"-70"0,0-3 4 0,0 3-3 16,3-3-4-16,4 0 1 15,0-4 6-15,4 4 5 16,3-3-16-16,4-4 6 0,-1 1 2 15,4 0-5-15,1 2 1 16,-5 1-6-16,4 3 1 16,-3 0-3-16,3 6 0 15,-3 0-1-15,0 10 2 16,-4 2 4-16,0 7 1 16,-4-3-2-16,-3 6 2 15,-3-6-4-15,-4 6-1 16,0-6-2-16,-11 0 0 15,1 3-4-15,-11 0-3 0,-11 9 0 16,4-9-1-16,3 3 0 16,7-6 2-16,4 0-3 15,7-4-2-15,7 1 2 16,7-4 0-16,11 1 5 16,3-7 5-16,-3 1-5 15,17-4 0-15,-7 3-2 16,11-6 1-16,10-6-4 15,-6 3-2-15,-5-4-34 16,-6 1-12-16,-7 3-27 16,-4 0-10-16,-7 6-72 15</inkml:trace>
  <inkml:trace contextRef="#ctx0" brushRef="#br0" timeOffset="38658.386">28642 7203 284 0,'4'-12'107'0,"-4"5"-83"0,0 4 6 16,0 3-3-16,0 0-2 0,0 3 4 16,0 4 2-16,0 5 1 15,-7 7-17-15,-4 6 2 0,-3 7 1 16,-7 2-6-16,-8 10-2 15,-6 25-3-15,-4-3-2 16,1 3-3-16,-1-7 1 16,3-2-2-16,5-4-1 15,2-2 1-15,5-7-1 16,3-3-3-16,3-7 0 16,4-8-23-16,3-8-7 15,1-8-22-15,3-4-5 16,0-2-32-16,3-7-14 15,-3-7-5 1</inkml:trace>
  <inkml:trace contextRef="#ctx0" brushRef="#br0" timeOffset="38928.435">28198 7159 236 0,'-11'-44'90'0,"11"35"-70"0,3-10 21 15,1 16 7-15,0-3-15 16,3 3-1-16,3 3-2 16,1 9 1-16,-1 13-16 15,4 13 4-15,4 5 4 0,0 7-8 16,3 7-1-16,4 18-8 0,3 12-2 16,0-2-2-16,4-7 1 15,0-9 0-15,-4-3 3 16,0-4-19-1,-3-5-5-15,-4-7-30 16,0-13-11-16,4-12-104 16</inkml:trace>
  <inkml:trace contextRef="#ctx0" brushRef="#br0" timeOffset="39410.166">29023 7448 220 0,'11'-6'82'0,"-4"2"-64"0,0 1 15 0,0 0 4 16,0 3-4-16,0 0 3 15,0 0-5-15,0 3-1 16,0 0-17-16,0 4 1 0,4-1 2 16,3 0 1-16,3-3-1 15,8-3-6-15,7-3-2 16,7 0-4-16,3 0-3 16,-3 0-3-16,-4 3-1 15,-7 0-49-15,-6 0-22 16,-8 0-67-1,-4 6-41-15,-10 4 83 16</inkml:trace>
  <inkml:trace contextRef="#ctx0" brushRef="#br0" timeOffset="39621.251">29037 7677 300 0,'-25'12'112'0,"25"-9"-87"0,4 7 13 16,3-7 1-16,4 0-10 15,3 0 0-15,7-3-14 16,4 0-6-16,6-3-6 16,8-3-3-16,7-4 3 0,3 4-2 15,-3 0-1-15,-3 3-26 16,-5 0-10-16,-6 3-31 16,-4 0-10-16,-3 0-52 15</inkml:trace>
  <inkml:trace contextRef="#ctx0" brushRef="#br0" timeOffset="39998.078">29774 7454 272 0,'-14'-3'101'0,"14"3"-78"0,0 0 11 16,0 0-1-16,4 0-5 15,6 0 3-15,5 0-8 16,9 3-4-16,8 0-11 16,7 0-3-16,3 1 1 0,-3-4-3 15,0 6-2-15,-7-6-9 16,-4 0-3-16,-7 0-58 16,-3-6-24-16,3 6-43 15</inkml:trace>
  <inkml:trace contextRef="#ctx0" brushRef="#br0" timeOffset="40355.149">30551 7106 284 0,'7'-9'107'0,"-7"9"-83"0,3-3 10 0,-3 3 2 16,0 3-7-16,0-3 1 0,-7 15-4 15,-7 10-1-15,0 1-14 16,-4 2-2-16,1 0-2 0,2-6 5 16,8 6 3-16,4-6-6 15,6 0-1-15,8-3 0 16,3-3 2-16,7 2-3 15,4-2 1-15,0-7-5 16,3 1-2-16,0-4 0 16,0-3-1-16,1 0-20 15,-8-3-9-15,0 0-34 16,-3 0-14-16,-4-3-86 16</inkml:trace>
  <inkml:trace contextRef="#ctx0" brushRef="#br0" timeOffset="40624.786">30917 7228 260 0,'8'-37'96'0,"-8"37"-75"0,14-54 23 0,-11 42 7 16,1-1-7-16,-1-2 1 16,-3 5-10-16,0 1-2 15,-3 15-18-15,3-6 4 0,-7 22 2 16,0-3-7-16,-4 22-3 15,0-10-6-15,1 19-2 16,-1 25 1-16,4 10 0 16,4-10-2-16,3-3-2 15,0-9-2-15,0-6 1 16,-4-7-34-16,-3-6-15 0,-4-7-38 16,1-5-15-1,-1-4-46 1</inkml:trace>
  <inkml:trace contextRef="#ctx0" brushRef="#br0" timeOffset="41766.607">31041 6786 220 0,'-4'-9'82'0,"4"9"-64"0,-3-6 22 0,3 6 7 16,-4-4-16-16,4 4-3 16,-3 0-1-16,-1 0 2 15,-3 0-15-15,0 0 7 0,-18 4 6 16,-24-1-11-16,-14 0-3 16,-11 0-8-16,-22 0-4 15,-24-3 2-15,-10 0 0 0,-32 3-1 16,-15 0-2-16,-27 4-2 15,-5-1 1-15,-20 3 7 16,7-2 4-16,-11-7-5 16,11 0-1-16,-1 0-2 15,15 0-2-15,14-4 1 16,0 4-1-16,21 4 4 16,29 5 2-16,13-3 6 15,22 4 3-15,24-1-4 16,18-6-1-16,21 7-2 15,15-4 2-15,13 0-1 16,11 4 2-16,7-1-6 0,7 4-1 16,4 8 0-16,-1 17 2 15,1 22-1-15,-1 9 0 16,1 22-3-16,-1 21 1 16,5 17-2-16,2 3-1 15,8 18 1-15,7-6 1 16,3-15-1-16,11 43 2 15,0-18 0-15,-4-28 1 16,-3-29 0-16,-4-13 0 16,-3-21 2-16,0-16 1 15,-4-19-1-15,0-3 1 16,-3-12-4-16,3-7 0 0,0-6-1 16,-3-6-2-16,0 6 1 15,-1-3-1-15,-3-3 0 16,4 6 2-16,7-4-1 15,14-2-1-15,10 3-2 16,18-3 1-16,43-4 1 16,24-2 2-16,49 2-1 15,11 1-1-15,53 0 1 16,7-4-1-16,15-6 0 16,20-6 2-16,-7-9-1 15,8 2-1-15,-8-2 1 16,-28 9-1-16,-25 12 0 15,-21 4 2-15,-42 12-1 16,-39-3-1-16,-28 9 1 16,-28-2-1-16,-22-4 0 0,-24-13 0 15,-14 1 2 1,-15-10-1-16,-6-6 2 16,-15-9-2-16,-14-14-1 15,-17-8 1-15,-18-32-1 16,-4-9 0-16,1-13 0 15,-1-31 0-15,-6-3 0 16,-8-13 2-16,-7-18 1 16,11 15-4-16,7 12 1 15,14 7-2-15,14 6 0 16,18 29-55-16,21 18-25 0,10-3-139 16</inkml:trace>
  <inkml:trace contextRef="#ctx0" brushRef="#br0" timeOffset="47155.398">1912 5689 220 0,'-7'-3'85'0,"7"-4"-66"0,-4-11 12 0,4 8 1 16,0-5-2-16,-3-4 4 15,-1 0-3-15,-3 3 1 16,-3 4-18-16,-1 2 3 0,1 4 3 15,-4 6-2-15,-4 9 1 16,-3 10-10-16,3 9-5 0,-3 7-3 16,3-10 1-16,8 0 1 15,-1 6 3-15,1-5-3 16,6 5-2-16,4 7 2 16,7-7 2-16,7-3-2 15,4-9 0-15,10-3 1 16,-3-10 2-16,-1 0-1 15,1-12 0-15,0-4 3 16,3-5 3-16,-7-13-2 16,-3-7 0-16,-4-3-3 15,-3-9-1-15,-8 4-1 16,-6-1 0-16,-5 12 0 16,-6 1 2-16,-3 6-5 15,-8 3-1-15,-14 3 0 0,0 7 2 16,1 5-1-16,-8 7-1 15,3 13-2-15,12 15 1 16,-1 19-1-16,7 3 0 16,11 4 2-16,7-4 2 15,11 0-3-15,13-3 0 16,15-3 3-16,3-13 1 16,8-9-1-16,6-13 1 15,-7-2 0-15,4-14 3 16,4-2-1-16,-8-10 0 15,0 4-1-15,-3-11 2 16,-14-8-3-16,-4-7 0 16,-11-6-1-16,-10-3 1 0,-10 3 0 15,-11 3 3-15,0 3-3 16,-15 1-2-16,-3 11-3 16,-3 7-1-1,-11 13-1-15,4 12 0 0,6 16 0 16,-2 28 3-16,9 13-2 15,12 2 1-15,2 1 0 16,12 3 0-16,10 3-3 16,14-22 1-16,-3-10 2 15,17 1 3-15,0-10 0 16,18-15 2-16,7-13 0 16,7-10 3-16,0-5-1 15,0-4 2-15,-4-6-2 0,-13-3 0 16,-5-7-1-16,-13-12 0 15,-11-6 0-15,-14 3 0 16,-14-7-2-16,-18 13-2 16,-3 4 1-16,-4 8 1 15,-7 4-3-15,-17 6-2 16,3 10-1-16,-4 15 0 16,11 15 0-16,1 23 0 15,16 9 0-15,8 4 3 16,14 2-5-16,10-3 2 15,15 7 2-15,14 0 1 16,6-17 1-16,8-5 2 16,7-19-1-16,-4-16 2 15,8-12 0-15,3-7 1 0,0-3 2 16,0-6 1-16,-15-6-1 16,-9-1-1-16,-8 4-1 15,-4-25 2-15,-13-10-3 16,-22 7-2-16,-6 6 0 15,-12 6 1-15,-6 6-3 16,-18 10 0-16,-4 9-1 16,-6 13-2-16,10 18 0 15,0 26 0-15,18 15 0 16,6 4 0-16,8 8 0 16,18-5 0-16,10 9 3 15,10-16 0-15,1-12 1 16,24 3 0-16,-7-6-3 0,11-13 2 15,0 3 1-15,0-16 2 16,-11-2 3-16,14-20 2 16,15-12-1-16,-15-6-1 15,-7 0-1-15,-3-6 0 16,-14-1-2-16,-15-3-2 16,-3-9 3-16,-14-3 2 15,-4 6-4-15,-13-3-1 16,-5 3 0-16,-6 7 0 15,-11 12-5-15,4 18 1 16,6 23 0-16,1 19-1 16,10 2 1-16,15 10 0 0,6 0 0 15,11 0 3-15,14 7 0 16,7-7 1-16,11 0 0 16,0-22 0-16,-7-3 0 15,6-10 2-15,19-12 1 16,6-6 1-16,-6-10 0 15,2-6 2-15,-9-3-1 16,-4-6 2-16,-4-4-4 16,-10-12 0-16,-15-6-1 15,-6-3-2-15,-11-1 3 16,-18 13 0-16,-14 4-4 16,-3 8-1-16,-4 4 1 0,-14 19 2 15,4 15-5-15,-4 25 1 16,14 19-1-16,7 4 2 15,7-1-1-15,18 0-1 16,11 1 0-16,10 2 3 16,10-9-2-16,8-12-1 15,-7-10 5-15,6-10 1 16,15-8 0-16,7-14 1 16,-4-5-2-16,4-7 2 15,0-3 0-15,-11-9 3 16,-3 2-3-16,-7-8 0 15,-8-4 1-15,-10-6 0 16,-14 6-2-16,-17 1 1 16,-5 2-2-16,1 10-1 0,-11 6-2 15,-6 15-1-15,6 23 2 16,-4 19 0-16,5 9-4 16,6 3 1-16,14 3 0 15,8 0 2-15,10 9 1 16,7-21 1-16,0 0-3 15,10-7 2-15,1-6 1 16,7-12 2-16,-1 2 1 16,12-21 1-16,6-6 2 15,-10-4 1-15,-1 3 1 16,-6-12 2-16,0 3-5 16,-11-15-1-16,-3-20 0 15,-15-2 0-15,-10 5-2 0,-7 7 1 16,-4 3-4-1,-3 19 0-15,-7 7-1 0,3 18 0 16,4 18 0-16,-1 14-2 16,1 5 0-16,11 1 0 15,9-4 3-15,8 4 0 16,4-7-2-16,7-2 2 16,3-11 1-16,7-8 0 15,0-1 0-15,4-9 0 16,-1-9 2-16,1-1 1 15,3-5 1-15,-7-7 0 16,-3 0 0-16,-11-6 2 16,-3-1-1-16,-8 4 0 15,-3-3-3-15,-7 3 1 0,-4 6-4 16,-6 10 0-16,-1 9-1 16,0 16-2-16,8 5 0 15,-5 5 0-15,5 2 3 16,3-3 0-16,7 3-2 15,7-6 2-15,3-3 1 16,8 0 0-16,3-10-3 16,0-6 2-16,0-3 1 15,-3-6 2-15,-1-4 1 16,1-5 1-16,-1-1 0 16,-2 0 2-16,-5 4-3 15,-3-7 0-15,-3-6-1 0,-1 6 1 16,-3 4-2-16,0 5-1 15,0 10-2-15,0 6-1 16,0 4-1-16,3 2 3 16,-3 4 0-16,4 0 1 15,-1-4-3-15,4 4 2 16,4-4-1-16,3 1 0 16,0-4 2-16,0-2 0 15,7 2 2-15,0-9 1 16,0-6-1-16,0 0-2 15,0-7 3-15,-3-3 0 16,-8-9 1-16,-3 3 0 16,-3-6-2-16,-4 3-2 15,-7 6 1-15,0 7-1 0,-4 2-3 16,-3 17 2-16,3 5 1 16,-3 7 0-16,0 3-5 15,0 3 1-15,10-3 0 16,4 6 2-16,4-3 1 15,6 0 1-15,4-6 0 16,7-3 0-16,4-7 0 16,-1-6 0-16,-2-6 0 15,-1-6 2-15,-4-7-1 16,1-3-1-16,-4-9 3 16,-4-3 2-16,-6 2-2 15,-1 1-2-15,-6 0 2 16,-4 0 0-16,-4 3-4 0,-7 9 1 15,-6 7 0 1,2 18 0-16,5 10-3 0,6 6 0 16,0 3-3-16,8 3 1 15,3-2 3-15,14-1 1 16,3-6-2-16,8-3 2 16,0-4 1-16,6-8 2 15,-2-11-1-15,-1-5 2 16,0-10 0-16,-7 0 1 15,-3-9-2-15,-4 0-2 16,-7 3 3-16,-4 0 2 16,-6 6-4-16,-8 7-1 15,-7 5-2-15,1 17 0 16,-1 2 0-16,7 4-2 0,4 0-15 16,7-1-5-16,3-2-17 15,12-7-4-15,6 3-36 16,0-9-13-16,10-9-93 15</inkml:trace>
  <inkml:trace contextRef="#ctx0" brushRef="#br0" timeOffset="48522.394">2498 4745 340 0,'-18'-50'126'0,"11"22"-98"0,-7-13 12 0,7 22 0 16,-4-3-4-16,-3 3 2 15,-4-6-7-15,-13 6-2 16,-12 10-16-16,-2 0-1 0,-15 9-1 15,3 9-2-15,-3 0 2 16,4 10-4-16,-8 9-2 16,1 4-2-16,-11 5 0 15,7 7-2-15,-4 0 2 0,15 3 0 16,-8 3 1 0,8 7-5-16,-11 21 1 0,7 7 0 15,-4 9 0-15,11-6 2 16,-3 9 1-16,13 10-1 15,12-10 1-15,2-3-4 16,5-3 0-16,6 12 1 16,8 4 0-16,6-7 0 15,8-9 2-15,6-3-1 16,11 3 2-16,15 3-2 16,2-9 2-16,8-7 0 15,7-9 1-15,0-9 0 16,25-10 2-16,13-3-3 15,1-3 0-15,-18-16-1 16,46 9-2-16,11-2 3 0,-8-1 0 16,39 4-4-16,18-3-1 15,-24-7 1-15,20-3 2 16,7 0-2-16,-6-3 0 16,27-3 3-16,-17 0 1 15,32-7-1-15,-11-3 1 16,18-5-2-16,-7-4 2 15,24 0-2-15,-14 0 2 16,29 0-4-16,-18 0-2 16,17-4 2-16,-3 4 0 15,7-3 1-15,8 3 0 16,-12-6 2-16,25-3 1 16,-24-4-1-16,28-3-2 0,-18-6-2 15,7-6 1-15,0 0 3 16,-14 0 1-16,14-4-4 15,-24 4 1-15,13 3 0 16,-20 3 0-16,13-3 0 16,-20 3 0-16,10 0 0 15,-29 0 2-15,1-3-1 16,-7-6 2-16,-22-4-2 16,8-15-1-16,-18 6 1 15,-22-9-1-15,8 6 0 16,-11 3 2-16,-20 0-1 15,-8 3 2-15,0 4-2 0,-4-10-1 16,-17 3 1-16,-18-6-1 16,-10-4 0-16,-11-2 0 15,-7-1 0-15,-7 7 2 16,-11-3-1-16,-7-10 2 16,-14-21-2-16,-14 5 2 15,-14 4-2-15,-10 6-1 16,-8-6 1-16,-7 6 1 15,-10-13-3-15,-15-9-2 16,-13 13 4-16,-15-4 1 16,4 1-3-16,-7-13 1 15,-29-13 0-15,-6 7 2 16,0 6-3-16,-29 0 0 16,-10 0 1-16,-15 0 2 0,-20 15-3 15,-12 10 0-15,-16 16 1 16,-12 6 0-16,-3 9 0 15,-21 4 0-15,11 6 0 16,-29-7 0-16,11 10-3 16,-14-3 2-16,-14 6-1 15,6 0 0-15,-20 13 2 16,-8 5 2-16,8 4-6 16,-11 4 1-16,-18 14 1 15,18-5 1-15,-3 9 1 16,-15-3 0-16,29 6-3 15,-4-6 2-15,0 6 1 16,14-3 0-16,0 12 0 0,18 7 0 16,-1 9-7-16,8 13 0 15,14-13 1-15,11 0 1 16,17 0-6-16,39-12-1 16,10-10-20-16,26-6-6 15,31-3-67-15,24 0-27 16,5 6-43-1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Elimination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Elimination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up the variables.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variable to eliminate.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one or two of the equations by a number to get the coefficients to cancel.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 equations together.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remaining variable.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968B30C-817D-42C7-8DBD-5744716222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14"/>
          <a:stretch/>
        </p:blipFill>
        <p:spPr>
          <a:xfrm>
            <a:off x="46234" y="0"/>
            <a:ext cx="8282609" cy="62530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6B9586-769A-4CD0-99C1-3EDBEF0BAF89}"/>
                  </a:ext>
                </a:extLst>
              </p14:cNvPr>
              <p14:cNvContentPartPr/>
              <p14:nvPr/>
            </p14:nvContentPartPr>
            <p14:xfrm>
              <a:off x="298440" y="161640"/>
              <a:ext cx="11229840" cy="3353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6B9586-769A-4CD0-99C1-3EDBEF0BAF8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9080" y="152280"/>
                <a:ext cx="11248560" cy="337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04DF85-CDF8-40A0-95F6-4273FF16A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2200" cy="61262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2E3ECD-9317-4386-A16D-9701A1C977AA}"/>
                  </a:ext>
                </a:extLst>
              </p14:cNvPr>
              <p14:cNvContentPartPr/>
              <p14:nvPr/>
            </p14:nvContentPartPr>
            <p14:xfrm>
              <a:off x="485280" y="748800"/>
              <a:ext cx="11310840" cy="5561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2E3ECD-9317-4386-A16D-9701A1C977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920" y="739440"/>
                <a:ext cx="11329560" cy="558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DF55EF-3540-45BE-B85A-D608E02A1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760149" cy="62732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AACAA7-FCB2-4726-8B21-F79032799A36}"/>
                  </a:ext>
                </a:extLst>
              </p14:cNvPr>
              <p14:cNvContentPartPr/>
              <p14:nvPr/>
            </p14:nvContentPartPr>
            <p14:xfrm>
              <a:off x="440640" y="732960"/>
              <a:ext cx="11186640" cy="5729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AACAA7-FCB2-4726-8B21-F79032799A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280" y="723600"/>
                <a:ext cx="11205360" cy="574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7AEAC7F-ACE5-4BC6-B9DE-5741F829F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" y="-1"/>
            <a:ext cx="9151088" cy="629270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DAFDEE-9D83-44BD-B472-97A2CADBDF68}"/>
                  </a:ext>
                </a:extLst>
              </p14:cNvPr>
              <p14:cNvContentPartPr/>
              <p14:nvPr/>
            </p14:nvContentPartPr>
            <p14:xfrm>
              <a:off x="423000" y="574920"/>
              <a:ext cx="11483640" cy="5891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DAFDEE-9D83-44BD-B472-97A2CADBDF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3640" y="565560"/>
                <a:ext cx="11502360" cy="591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0C750D-FB70-414C-8C3B-07A3D188B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1391" cy="632128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F25031-981A-492A-B8C6-869C95F5A8B5}"/>
                  </a:ext>
                </a:extLst>
              </p14:cNvPr>
              <p14:cNvContentPartPr/>
              <p14:nvPr/>
            </p14:nvContentPartPr>
            <p14:xfrm>
              <a:off x="389880" y="406800"/>
              <a:ext cx="11499120" cy="2761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F25031-981A-492A-B8C6-869C95F5A8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20" y="397440"/>
                <a:ext cx="11517840" cy="277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51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Elimination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49</cp:revision>
  <cp:lastPrinted>2018-09-28T22:52:40Z</cp:lastPrinted>
  <dcterms:created xsi:type="dcterms:W3CDTF">2018-08-29T02:57:50Z</dcterms:created>
  <dcterms:modified xsi:type="dcterms:W3CDTF">2019-09-02T17:13:15Z</dcterms:modified>
</cp:coreProperties>
</file>